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41"/>
  </p:notesMasterIdLst>
  <p:sldIdLst>
    <p:sldId id="256" r:id="rId2"/>
    <p:sldId id="257" r:id="rId3"/>
    <p:sldId id="259" r:id="rId4"/>
    <p:sldId id="261" r:id="rId5"/>
    <p:sldId id="265" r:id="rId6"/>
    <p:sldId id="263" r:id="rId7"/>
    <p:sldId id="295" r:id="rId8"/>
    <p:sldId id="260" r:id="rId9"/>
    <p:sldId id="296" r:id="rId10"/>
    <p:sldId id="297" r:id="rId11"/>
    <p:sldId id="298" r:id="rId12"/>
    <p:sldId id="299" r:id="rId13"/>
    <p:sldId id="267" r:id="rId14"/>
    <p:sldId id="300" r:id="rId15"/>
    <p:sldId id="301" r:id="rId16"/>
    <p:sldId id="264" r:id="rId17"/>
    <p:sldId id="302" r:id="rId18"/>
    <p:sldId id="303" r:id="rId19"/>
    <p:sldId id="304" r:id="rId20"/>
    <p:sldId id="305" r:id="rId21"/>
    <p:sldId id="349" r:id="rId22"/>
    <p:sldId id="350" r:id="rId23"/>
    <p:sldId id="351" r:id="rId24"/>
    <p:sldId id="352" r:id="rId25"/>
    <p:sldId id="353" r:id="rId26"/>
    <p:sldId id="354" r:id="rId27"/>
    <p:sldId id="355" r:id="rId28"/>
    <p:sldId id="356" r:id="rId29"/>
    <p:sldId id="357" r:id="rId30"/>
    <p:sldId id="358" r:id="rId31"/>
    <p:sldId id="359" r:id="rId32"/>
    <p:sldId id="360" r:id="rId33"/>
    <p:sldId id="361" r:id="rId34"/>
    <p:sldId id="362" r:id="rId35"/>
    <p:sldId id="363" r:id="rId36"/>
    <p:sldId id="364" r:id="rId37"/>
    <p:sldId id="365" r:id="rId38"/>
    <p:sldId id="348" r:id="rId39"/>
    <p:sldId id="278" r:id="rId40"/>
  </p:sldIdLst>
  <p:sldSz cx="9144000" cy="5143500" type="screen16x9"/>
  <p:notesSz cx="6858000" cy="9144000"/>
  <p:embeddedFontLst>
    <p:embeddedFont>
      <p:font typeface="Leelawadee UI" panose="020B0502040204020203" pitchFamily="34" charset="-34"/>
      <p:regular r:id="rId42"/>
      <p:bold r:id="rId43"/>
    </p:embeddedFont>
    <p:embeddedFont>
      <p:font typeface="Amatic SC" panose="020B0604020202020204" charset="0"/>
      <p:regular r:id="rId44"/>
      <p:bold r:id="rId45"/>
    </p:embeddedFont>
    <p:embeddedFont>
      <p:font typeface="Calibri" panose="020F0502020204030204" pitchFamily="34" charset="0"/>
      <p:regular r:id="rId46"/>
      <p:bold r:id="rId47"/>
      <p:italic r:id="rId48"/>
      <p:boldItalic r:id="rId49"/>
    </p:embeddedFont>
    <p:embeddedFont>
      <p:font typeface="Lato Hairline" panose="020B0604020202020204" charset="0"/>
      <p:regular r:id="rId50"/>
      <p:bold r:id="rId51"/>
      <p:italic r:id="rId52"/>
      <p:boldItalic r:id="rId53"/>
    </p:embeddedFont>
    <p:embeddedFont>
      <p:font typeface="Lato Light" panose="020B0604020202020204"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6D60FF-B264-45A6-81CE-32830A215C73}">
  <a:tblStyle styleId="{9E6D60FF-B264-45A6-81CE-32830A215C7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751644F-3A9B-44F7-9F26-7ABD6DEC4880}"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3" autoAdjust="0"/>
    <p:restoredTop sz="94660"/>
  </p:normalViewPr>
  <p:slideViewPr>
    <p:cSldViewPr snapToGrid="0">
      <p:cViewPr varScale="1">
        <p:scale>
          <a:sx n="97" d="100"/>
          <a:sy n="97" d="100"/>
        </p:scale>
        <p:origin x="468" y="84"/>
      </p:cViewPr>
      <p:guideLst/>
    </p:cSldViewPr>
  </p:slideViewPr>
  <p:notesTextViewPr>
    <p:cViewPr>
      <p:scale>
        <a:sx n="1" d="1"/>
        <a:sy n="1" d="1"/>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font" Target="fonts/font9.fntdata"/><Relationship Id="rId55"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4.fntdata"/><Relationship Id="rId53" Type="http://schemas.openxmlformats.org/officeDocument/2006/relationships/font" Target="fonts/font12.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56" Type="http://schemas.openxmlformats.org/officeDocument/2006/relationships/font" Target="fonts/font15.fntdata"/><Relationship Id="rId8" Type="http://schemas.openxmlformats.org/officeDocument/2006/relationships/slide" Target="slides/slide7.xml"/><Relationship Id="rId51" Type="http://schemas.openxmlformats.org/officeDocument/2006/relationships/font" Target="fonts/font1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notesMaster" Target="notesMasters/notesMaster1.xml"/><Relationship Id="rId54"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8.fntdata"/><Relationship Id="rId57" Type="http://schemas.openxmlformats.org/officeDocument/2006/relationships/font" Target="fonts/font1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font" Target="fonts/font11.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jpg>
</file>

<file path=ppt/media/image11.jpg>
</file>

<file path=ppt/media/image12.jpg>
</file>

<file path=ppt/media/image13.jpg>
</file>

<file path=ppt/media/image14.jpg>
</file>

<file path=ppt/media/image15.jpg>
</file>

<file path=ppt/media/image16.jpeg>
</file>

<file path=ppt/media/image17.jpeg>
</file>

<file path=ppt/media/image18.jpeg>
</file>

<file path=ppt/media/image19.jpeg>
</file>

<file path=ppt/media/image2.jpg>
</file>

<file path=ppt/media/image20.jpeg>
</file>

<file path=ppt/media/image21.png>
</file>

<file path=ppt/media/image3.png>
</file>

<file path=ppt/media/image4.jpg>
</file>

<file path=ppt/media/image5.png>
</file>

<file path=ppt/media/image6.jpg>
</file>

<file path=ppt/media/image7.jpg>
</file>

<file path=ppt/media/image8.jp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50284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32542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44777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56903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82764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02886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95104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2147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53570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73343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79620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17197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87683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pic>
        <p:nvPicPr>
          <p:cNvPr id="10" name="Google Shape;10;p2" descr="paint_transparent1.png"/>
          <p:cNvPicPr preferRelativeResize="0"/>
          <p:nvPr/>
        </p:nvPicPr>
        <p:blipFill rotWithShape="1">
          <a:blip r:embed="rId3">
            <a:alphaModFix/>
          </a:blip>
          <a:srcRect l="55211"/>
          <a:stretch/>
        </p:blipFill>
        <p:spPr>
          <a:xfrm>
            <a:off x="1" y="0"/>
            <a:ext cx="4095677" cy="5143500"/>
          </a:xfrm>
          <a:prstGeom prst="rect">
            <a:avLst/>
          </a:prstGeom>
          <a:noFill/>
          <a:ln>
            <a:noFill/>
          </a:ln>
        </p:spPr>
      </p:pic>
      <p:sp>
        <p:nvSpPr>
          <p:cNvPr id="11" name="Google Shape;11;p2"/>
          <p:cNvSpPr txBox="1">
            <a:spLocks noGrp="1"/>
          </p:cNvSpPr>
          <p:nvPr>
            <p:ph type="ctrTitle"/>
          </p:nvPr>
        </p:nvSpPr>
        <p:spPr>
          <a:xfrm>
            <a:off x="3208125" y="3287225"/>
            <a:ext cx="5250300" cy="11598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1pPr>
            <a:lvl2pPr lvl="1"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2pPr>
            <a:lvl3pPr lvl="2"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3pPr>
            <a:lvl4pPr lvl="3"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4pPr>
            <a:lvl5pPr lvl="4"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5pPr>
            <a:lvl6pPr lvl="5"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6pPr>
            <a:lvl7pPr lvl="6"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7pPr>
            <a:lvl8pPr lvl="7"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8pPr>
            <a:lvl9pPr lvl="8" algn="r">
              <a:spcBef>
                <a:spcPts val="0"/>
              </a:spcBef>
              <a:spcAft>
                <a:spcPts val="0"/>
              </a:spcAft>
              <a:buClr>
                <a:srgbClr val="FFFFFF"/>
              </a:buClr>
              <a:buSzPts val="5000"/>
              <a:buFont typeface="Lato Light"/>
              <a:buNone/>
              <a:defRPr sz="5000">
                <a:solidFill>
                  <a:srgbClr val="FFFFFF"/>
                </a:solidFill>
                <a:latin typeface="Lato Light"/>
                <a:ea typeface="Lato Light"/>
                <a:cs typeface="Lato Light"/>
                <a:sym typeface="Lato Light"/>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
    <p:bg>
      <p:bgPr>
        <a:blipFill>
          <a:blip r:embed="rId2">
            <a:alphaModFix/>
          </a:blip>
          <a:stretch>
            <a:fillRect/>
          </a:stretch>
        </a:blipFill>
        <a:effectLst/>
      </p:bgPr>
    </p:bg>
    <p:spTree>
      <p:nvGrpSpPr>
        <p:cNvPr id="1" name="Shape 43"/>
        <p:cNvGrpSpPr/>
        <p:nvPr/>
      </p:nvGrpSpPr>
      <p:grpSpPr>
        <a:xfrm>
          <a:off x="0" y="0"/>
          <a:ext cx="0" cy="0"/>
          <a:chOff x="0" y="0"/>
          <a:chExt cx="0" cy="0"/>
        </a:xfrm>
      </p:grpSpPr>
      <p:pic>
        <p:nvPicPr>
          <p:cNvPr id="44" name="Google Shape;44;p9" descr="paint_transparent1.png"/>
          <p:cNvPicPr preferRelativeResize="0"/>
          <p:nvPr/>
        </p:nvPicPr>
        <p:blipFill>
          <a:blip r:embed="rId3">
            <a:alphaModFix/>
          </a:blip>
          <a:stretch>
            <a:fillRect/>
          </a:stretch>
        </p:blipFill>
        <p:spPr>
          <a:xfrm>
            <a:off x="0" y="0"/>
            <a:ext cx="9144000" cy="5143500"/>
          </a:xfrm>
          <a:prstGeom prst="rect">
            <a:avLst/>
          </a:prstGeom>
          <a:noFill/>
          <a:ln>
            <a:noFill/>
          </a:ln>
        </p:spPr>
      </p:pic>
      <p:sp>
        <p:nvSpPr>
          <p:cNvPr id="45" name="Google Shape;45;p9"/>
          <p:cNvSpPr txBox="1">
            <a:spLocks noGrp="1"/>
          </p:cNvSpPr>
          <p:nvPr>
            <p:ph type="body" idx="1"/>
          </p:nvPr>
        </p:nvSpPr>
        <p:spPr>
          <a:xfrm>
            <a:off x="457200" y="4406309"/>
            <a:ext cx="8229600" cy="519600"/>
          </a:xfrm>
          <a:prstGeom prst="rect">
            <a:avLst/>
          </a:prstGeom>
        </p:spPr>
        <p:txBody>
          <a:bodyPr spcFirstLastPara="1" wrap="square" lIns="91425" tIns="91425" rIns="91425" bIns="91425" anchor="t" anchorCtr="0">
            <a:noAutofit/>
          </a:bodyPr>
          <a:lstStyle>
            <a:lvl1pPr marL="457200" lvl="0" indent="-228600">
              <a:spcBef>
                <a:spcPts val="360"/>
              </a:spcBef>
              <a:spcAft>
                <a:spcPts val="0"/>
              </a:spcAft>
              <a:buSzPts val="1400"/>
              <a:buNone/>
              <a:defRPr sz="1400"/>
            </a:lvl1pPr>
          </a:lstStyle>
          <a:p>
            <a:endParaRPr/>
          </a:p>
        </p:txBody>
      </p:sp>
      <p:sp>
        <p:nvSpPr>
          <p:cNvPr id="46" name="Google Shape;46;p9"/>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264577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blipFill>
          <a:blip r:embed="rId2">
            <a:alphaModFix/>
          </a:blip>
          <a:stretch>
            <a:fillRect/>
          </a:stretch>
        </a:blipFill>
        <a:effectLst/>
      </p:bgPr>
    </p:bg>
    <p:spTree>
      <p:nvGrpSpPr>
        <p:cNvPr id="1" name="Shape 12"/>
        <p:cNvGrpSpPr/>
        <p:nvPr/>
      </p:nvGrpSpPr>
      <p:grpSpPr>
        <a:xfrm>
          <a:off x="0" y="0"/>
          <a:ext cx="0" cy="0"/>
          <a:chOff x="0" y="0"/>
          <a:chExt cx="0" cy="0"/>
        </a:xfrm>
      </p:grpSpPr>
      <p:pic>
        <p:nvPicPr>
          <p:cNvPr id="13" name="Google Shape;13;p3" descr="paint_transparent4.png"/>
          <p:cNvPicPr preferRelativeResize="0"/>
          <p:nvPr/>
        </p:nvPicPr>
        <p:blipFill rotWithShape="1">
          <a:blip r:embed="rId3">
            <a:alphaModFix/>
          </a:blip>
          <a:srcRect r="49954"/>
          <a:stretch/>
        </p:blipFill>
        <p:spPr>
          <a:xfrm>
            <a:off x="4567925" y="0"/>
            <a:ext cx="4576075" cy="5143524"/>
          </a:xfrm>
          <a:prstGeom prst="rect">
            <a:avLst/>
          </a:prstGeom>
          <a:noFill/>
          <a:ln>
            <a:noFill/>
          </a:ln>
        </p:spPr>
      </p:pic>
      <p:sp>
        <p:nvSpPr>
          <p:cNvPr id="14" name="Google Shape;14;p3"/>
          <p:cNvSpPr/>
          <p:nvPr/>
        </p:nvSpPr>
        <p:spPr>
          <a:xfrm>
            <a:off x="0" y="-150"/>
            <a:ext cx="53007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ctrTitle"/>
          </p:nvPr>
        </p:nvSpPr>
        <p:spPr>
          <a:xfrm>
            <a:off x="685800" y="2878750"/>
            <a:ext cx="39147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6" name="Google Shape;16;p3"/>
          <p:cNvSpPr txBox="1">
            <a:spLocks noGrp="1"/>
          </p:cNvSpPr>
          <p:nvPr>
            <p:ph type="subTitle" idx="1"/>
          </p:nvPr>
        </p:nvSpPr>
        <p:spPr>
          <a:xfrm>
            <a:off x="685800" y="3983054"/>
            <a:ext cx="39147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400"/>
              <a:buNone/>
              <a:defRPr sz="1400">
                <a:solidFill>
                  <a:schemeClr val="dk2"/>
                </a:solidFill>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blipFill>
          <a:blip r:embed="rId2">
            <a:alphaModFix/>
          </a:blip>
          <a:stretch>
            <a:fillRect/>
          </a:stretch>
        </a:blipFill>
        <a:effectLst/>
      </p:bgPr>
    </p:bg>
    <p:spTree>
      <p:nvGrpSpPr>
        <p:cNvPr id="1" name="Shape 17"/>
        <p:cNvGrpSpPr/>
        <p:nvPr/>
      </p:nvGrpSpPr>
      <p:grpSpPr>
        <a:xfrm>
          <a:off x="0" y="0"/>
          <a:ext cx="0" cy="0"/>
          <a:chOff x="0" y="0"/>
          <a:chExt cx="0" cy="0"/>
        </a:xfrm>
      </p:grpSpPr>
      <p:pic>
        <p:nvPicPr>
          <p:cNvPr id="18" name="Google Shape;18;p4" descr="paint_transparent4.png"/>
          <p:cNvPicPr preferRelativeResize="0"/>
          <p:nvPr/>
        </p:nvPicPr>
        <p:blipFill>
          <a:blip r:embed="rId3">
            <a:alphaModFix/>
          </a:blip>
          <a:stretch>
            <a:fillRect/>
          </a:stretch>
        </p:blipFill>
        <p:spPr>
          <a:xfrm>
            <a:off x="0" y="-12"/>
            <a:ext cx="9144000" cy="5143513"/>
          </a:xfrm>
          <a:prstGeom prst="rect">
            <a:avLst/>
          </a:prstGeom>
          <a:noFill/>
          <a:ln>
            <a:noFill/>
          </a:ln>
        </p:spPr>
      </p:pic>
      <p:sp>
        <p:nvSpPr>
          <p:cNvPr id="19" name="Google Shape;19;p4"/>
          <p:cNvSpPr txBox="1">
            <a:spLocks noGrp="1"/>
          </p:cNvSpPr>
          <p:nvPr>
            <p:ph type="body" idx="1"/>
          </p:nvPr>
        </p:nvSpPr>
        <p:spPr>
          <a:xfrm>
            <a:off x="2483350" y="836125"/>
            <a:ext cx="4177200" cy="3471300"/>
          </a:xfrm>
          <a:prstGeom prst="rect">
            <a:avLst/>
          </a:prstGeom>
        </p:spPr>
        <p:txBody>
          <a:bodyPr spcFirstLastPara="1" wrap="square" lIns="91425" tIns="91425" rIns="91425" bIns="91425" anchor="ctr" anchorCtr="0">
            <a:noAutofit/>
          </a:bodyPr>
          <a:lstStyle>
            <a:lvl1pPr marL="457200" lvl="0" indent="-381000" algn="ctr" rtl="0">
              <a:spcBef>
                <a:spcPts val="600"/>
              </a:spcBef>
              <a:spcAft>
                <a:spcPts val="0"/>
              </a:spcAft>
              <a:buClr>
                <a:srgbClr val="FFFFFF"/>
              </a:buClr>
              <a:buSzPts val="2400"/>
              <a:buChar char="×"/>
              <a:defRPr sz="2400" i="1">
                <a:solidFill>
                  <a:srgbClr val="FFFFFF"/>
                </a:solidFill>
              </a:defRPr>
            </a:lvl1pPr>
            <a:lvl2pPr marL="914400" lvl="1" indent="-381000" algn="ctr" rtl="0">
              <a:spcBef>
                <a:spcPts val="0"/>
              </a:spcBef>
              <a:spcAft>
                <a:spcPts val="0"/>
              </a:spcAft>
              <a:buClr>
                <a:srgbClr val="FFFFFF"/>
              </a:buClr>
              <a:buSzPts val="2400"/>
              <a:buChar char="×"/>
              <a:defRPr sz="2400" i="1">
                <a:solidFill>
                  <a:srgbClr val="FFFFFF"/>
                </a:solidFill>
              </a:defRPr>
            </a:lvl2pPr>
            <a:lvl3pPr marL="1371600" lvl="2" indent="-381000" algn="ctr" rtl="0">
              <a:spcBef>
                <a:spcPts val="0"/>
              </a:spcBef>
              <a:spcAft>
                <a:spcPts val="0"/>
              </a:spcAft>
              <a:buClr>
                <a:srgbClr val="FFFFFF"/>
              </a:buClr>
              <a:buSzPts val="2400"/>
              <a:buChar char="×"/>
              <a:defRPr sz="2400" i="1">
                <a:solidFill>
                  <a:srgbClr val="FFFFFF"/>
                </a:solidFill>
              </a:defRPr>
            </a:lvl3pPr>
            <a:lvl4pPr marL="1828800" lvl="3" indent="-381000" algn="ctr" rtl="0">
              <a:spcBef>
                <a:spcPts val="0"/>
              </a:spcBef>
              <a:spcAft>
                <a:spcPts val="0"/>
              </a:spcAft>
              <a:buClr>
                <a:srgbClr val="FFFFFF"/>
              </a:buClr>
              <a:buSzPts val="2400"/>
              <a:buChar char="×"/>
              <a:defRPr sz="2400" i="1">
                <a:solidFill>
                  <a:srgbClr val="FFFFFF"/>
                </a:solidFill>
              </a:defRPr>
            </a:lvl4pPr>
            <a:lvl5pPr marL="2286000" lvl="4" indent="-381000" algn="ctr" rtl="0">
              <a:spcBef>
                <a:spcPts val="0"/>
              </a:spcBef>
              <a:spcAft>
                <a:spcPts val="0"/>
              </a:spcAft>
              <a:buClr>
                <a:srgbClr val="FFFFFF"/>
              </a:buClr>
              <a:buSzPts val="2400"/>
              <a:buChar char="○"/>
              <a:defRPr sz="2400" i="1">
                <a:solidFill>
                  <a:srgbClr val="FFFFFF"/>
                </a:solidFill>
              </a:defRPr>
            </a:lvl5pPr>
            <a:lvl6pPr marL="2743200" lvl="5" indent="-381000" algn="ctr" rtl="0">
              <a:spcBef>
                <a:spcPts val="0"/>
              </a:spcBef>
              <a:spcAft>
                <a:spcPts val="0"/>
              </a:spcAft>
              <a:buClr>
                <a:srgbClr val="FFFFFF"/>
              </a:buClr>
              <a:buSzPts val="2400"/>
              <a:buChar char="■"/>
              <a:defRPr sz="2400" i="1">
                <a:solidFill>
                  <a:srgbClr val="FFFFFF"/>
                </a:solidFill>
              </a:defRPr>
            </a:lvl6pPr>
            <a:lvl7pPr marL="3200400" lvl="6" indent="-381000" algn="ctr" rtl="0">
              <a:spcBef>
                <a:spcPts val="0"/>
              </a:spcBef>
              <a:spcAft>
                <a:spcPts val="0"/>
              </a:spcAft>
              <a:buClr>
                <a:srgbClr val="FFFFFF"/>
              </a:buClr>
              <a:buSzPts val="2400"/>
              <a:buChar char="●"/>
              <a:defRPr sz="2400" i="1">
                <a:solidFill>
                  <a:srgbClr val="FFFFFF"/>
                </a:solidFill>
              </a:defRPr>
            </a:lvl7pPr>
            <a:lvl8pPr marL="3657600" lvl="7" indent="-381000" algn="ctr" rtl="0">
              <a:spcBef>
                <a:spcPts val="0"/>
              </a:spcBef>
              <a:spcAft>
                <a:spcPts val="0"/>
              </a:spcAft>
              <a:buClr>
                <a:srgbClr val="FFFFFF"/>
              </a:buClr>
              <a:buSzPts val="2400"/>
              <a:buChar char="○"/>
              <a:defRPr sz="2400" i="1">
                <a:solidFill>
                  <a:srgbClr val="FFFFFF"/>
                </a:solidFill>
              </a:defRPr>
            </a:lvl8pPr>
            <a:lvl9pPr marL="4114800" lvl="8" indent="-381000" algn="ctr">
              <a:spcBef>
                <a:spcPts val="0"/>
              </a:spcBef>
              <a:spcAft>
                <a:spcPts val="0"/>
              </a:spcAft>
              <a:buClr>
                <a:srgbClr val="FFFFFF"/>
              </a:buClr>
              <a:buSzPts val="2400"/>
              <a:buChar char="■"/>
              <a:defRPr sz="2400" i="1">
                <a:solidFill>
                  <a:srgbClr val="FFFFFF"/>
                </a:solidFill>
              </a:defRPr>
            </a:lvl9pPr>
          </a:lstStyle>
          <a:p>
            <a:endParaRPr/>
          </a:p>
        </p:txBody>
      </p:sp>
      <p:sp>
        <p:nvSpPr>
          <p:cNvPr id="20" name="Google Shape;20;p4"/>
          <p:cNvSpPr txBox="1">
            <a:spLocks noGrp="1"/>
          </p:cNvSpPr>
          <p:nvPr>
            <p:ph type="sldNum" idx="12"/>
          </p:nvPr>
        </p:nvSpPr>
        <p:spPr>
          <a:xfrm>
            <a:off x="4297650" y="4673651"/>
            <a:ext cx="548700" cy="393600"/>
          </a:xfrm>
          <a:prstGeom prst="rect">
            <a:avLst/>
          </a:prstGeom>
        </p:spPr>
        <p:txBody>
          <a:bodyPr spcFirstLastPara="1" wrap="square" lIns="91425" tIns="91425" rIns="91425" bIns="91425" anchor="ctr"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bg>
      <p:bgPr>
        <a:blipFill>
          <a:blip r:embed="rId2">
            <a:alphaModFix/>
          </a:blip>
          <a:stretch>
            <a:fillRect/>
          </a:stretch>
        </a:blipFill>
        <a:effectLst/>
      </p:bgPr>
    </p:bg>
    <p:spTree>
      <p:nvGrpSpPr>
        <p:cNvPr id="1" name="Shape 21"/>
        <p:cNvGrpSpPr/>
        <p:nvPr/>
      </p:nvGrpSpPr>
      <p:grpSpPr>
        <a:xfrm>
          <a:off x="0" y="0"/>
          <a:ext cx="0" cy="0"/>
          <a:chOff x="0" y="0"/>
          <a:chExt cx="0" cy="0"/>
        </a:xfrm>
      </p:grpSpPr>
      <p:pic>
        <p:nvPicPr>
          <p:cNvPr id="22" name="Google Shape;22;p5" descr="paint_transparent1.png"/>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 name="Google Shape;23;p5"/>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lvl1pPr lvl="0">
              <a:spcBef>
                <a:spcPts val="0"/>
              </a:spcBef>
              <a:spcAft>
                <a:spcPts val="0"/>
              </a:spcAft>
              <a:buSzPts val="4800"/>
              <a:buFont typeface="Lato Hairline"/>
              <a:buNone/>
              <a:defRPr>
                <a:latin typeface="Lato Hairline"/>
                <a:ea typeface="Lato Hairline"/>
                <a:cs typeface="Lato Hairline"/>
                <a:sym typeface="Lato Hairline"/>
              </a:defRPr>
            </a:lvl1pPr>
            <a:lvl2pPr lvl="1">
              <a:spcBef>
                <a:spcPts val="0"/>
              </a:spcBef>
              <a:spcAft>
                <a:spcPts val="0"/>
              </a:spcAft>
              <a:buSzPts val="4800"/>
              <a:buFont typeface="Lato Hairline"/>
              <a:buNone/>
              <a:defRPr>
                <a:latin typeface="Lato Hairline"/>
                <a:ea typeface="Lato Hairline"/>
                <a:cs typeface="Lato Hairline"/>
                <a:sym typeface="Lato Hairline"/>
              </a:defRPr>
            </a:lvl2pPr>
            <a:lvl3pPr lvl="2">
              <a:spcBef>
                <a:spcPts val="0"/>
              </a:spcBef>
              <a:spcAft>
                <a:spcPts val="0"/>
              </a:spcAft>
              <a:buSzPts val="4800"/>
              <a:buFont typeface="Lato Hairline"/>
              <a:buNone/>
              <a:defRPr>
                <a:latin typeface="Lato Hairline"/>
                <a:ea typeface="Lato Hairline"/>
                <a:cs typeface="Lato Hairline"/>
                <a:sym typeface="Lato Hairline"/>
              </a:defRPr>
            </a:lvl3pPr>
            <a:lvl4pPr lvl="3">
              <a:spcBef>
                <a:spcPts val="0"/>
              </a:spcBef>
              <a:spcAft>
                <a:spcPts val="0"/>
              </a:spcAft>
              <a:buSzPts val="4800"/>
              <a:buFont typeface="Lato Hairline"/>
              <a:buNone/>
              <a:defRPr>
                <a:latin typeface="Lato Hairline"/>
                <a:ea typeface="Lato Hairline"/>
                <a:cs typeface="Lato Hairline"/>
                <a:sym typeface="Lato Hairline"/>
              </a:defRPr>
            </a:lvl4pPr>
            <a:lvl5pPr lvl="4">
              <a:spcBef>
                <a:spcPts val="0"/>
              </a:spcBef>
              <a:spcAft>
                <a:spcPts val="0"/>
              </a:spcAft>
              <a:buSzPts val="4800"/>
              <a:buFont typeface="Lato Hairline"/>
              <a:buNone/>
              <a:defRPr>
                <a:latin typeface="Lato Hairline"/>
                <a:ea typeface="Lato Hairline"/>
                <a:cs typeface="Lato Hairline"/>
                <a:sym typeface="Lato Hairline"/>
              </a:defRPr>
            </a:lvl5pPr>
            <a:lvl6pPr lvl="5">
              <a:spcBef>
                <a:spcPts val="0"/>
              </a:spcBef>
              <a:spcAft>
                <a:spcPts val="0"/>
              </a:spcAft>
              <a:buSzPts val="4800"/>
              <a:buFont typeface="Lato Hairline"/>
              <a:buNone/>
              <a:defRPr>
                <a:latin typeface="Lato Hairline"/>
                <a:ea typeface="Lato Hairline"/>
                <a:cs typeface="Lato Hairline"/>
                <a:sym typeface="Lato Hairline"/>
              </a:defRPr>
            </a:lvl6pPr>
            <a:lvl7pPr lvl="6">
              <a:spcBef>
                <a:spcPts val="0"/>
              </a:spcBef>
              <a:spcAft>
                <a:spcPts val="0"/>
              </a:spcAft>
              <a:buSzPts val="4800"/>
              <a:buFont typeface="Lato Hairline"/>
              <a:buNone/>
              <a:defRPr>
                <a:latin typeface="Lato Hairline"/>
                <a:ea typeface="Lato Hairline"/>
                <a:cs typeface="Lato Hairline"/>
                <a:sym typeface="Lato Hairline"/>
              </a:defRPr>
            </a:lvl7pPr>
            <a:lvl8pPr lvl="7">
              <a:spcBef>
                <a:spcPts val="0"/>
              </a:spcBef>
              <a:spcAft>
                <a:spcPts val="0"/>
              </a:spcAft>
              <a:buSzPts val="4800"/>
              <a:buFont typeface="Lato Hairline"/>
              <a:buNone/>
              <a:defRPr>
                <a:latin typeface="Lato Hairline"/>
                <a:ea typeface="Lato Hairline"/>
                <a:cs typeface="Lato Hairline"/>
                <a:sym typeface="Lato Hairline"/>
              </a:defRPr>
            </a:lvl8pPr>
            <a:lvl9pPr lvl="8">
              <a:spcBef>
                <a:spcPts val="0"/>
              </a:spcBef>
              <a:spcAft>
                <a:spcPts val="0"/>
              </a:spcAft>
              <a:buSzPts val="4800"/>
              <a:buFont typeface="Lato Hairline"/>
              <a:buNone/>
              <a:defRPr>
                <a:latin typeface="Lato Hairline"/>
                <a:ea typeface="Lato Hairline"/>
                <a:cs typeface="Lato Hairline"/>
                <a:sym typeface="Lato Hairline"/>
              </a:defRPr>
            </a:lvl9pPr>
          </a:lstStyle>
          <a:p>
            <a:endParaRPr/>
          </a:p>
        </p:txBody>
      </p:sp>
      <p:sp>
        <p:nvSpPr>
          <p:cNvPr id="24" name="Google Shape;24;p5"/>
          <p:cNvSpPr txBox="1">
            <a:spLocks noGrp="1"/>
          </p:cNvSpPr>
          <p:nvPr>
            <p:ph type="body" idx="1"/>
          </p:nvPr>
        </p:nvSpPr>
        <p:spPr>
          <a:xfrm>
            <a:off x="457200" y="2244400"/>
            <a:ext cx="5511300" cy="26052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25" name="Google Shape;25;p5"/>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bg>
      <p:bgPr>
        <a:blipFill>
          <a:blip r:embed="rId2">
            <a:alphaModFix/>
          </a:blip>
          <a:stretch>
            <a:fillRect/>
          </a:stretch>
        </a:blipFill>
        <a:effectLst/>
      </p:bgPr>
    </p:bg>
    <p:spTree>
      <p:nvGrpSpPr>
        <p:cNvPr id="1" name="Shape 26"/>
        <p:cNvGrpSpPr/>
        <p:nvPr/>
      </p:nvGrpSpPr>
      <p:grpSpPr>
        <a:xfrm>
          <a:off x="0" y="0"/>
          <a:ext cx="0" cy="0"/>
          <a:chOff x="0" y="0"/>
          <a:chExt cx="0" cy="0"/>
        </a:xfrm>
      </p:grpSpPr>
      <p:pic>
        <p:nvPicPr>
          <p:cNvPr id="27" name="Google Shape;27;p6" descr="paint_transparent1.png"/>
          <p:cNvPicPr preferRelativeResize="0"/>
          <p:nvPr/>
        </p:nvPicPr>
        <p:blipFill>
          <a:blip r:embed="rId3">
            <a:alphaModFix/>
          </a:blip>
          <a:stretch>
            <a:fillRect/>
          </a:stretch>
        </p:blipFill>
        <p:spPr>
          <a:xfrm>
            <a:off x="0" y="0"/>
            <a:ext cx="9144000" cy="5143500"/>
          </a:xfrm>
          <a:prstGeom prst="rect">
            <a:avLst/>
          </a:prstGeom>
          <a:noFill/>
          <a:ln>
            <a:noFill/>
          </a:ln>
        </p:spPr>
      </p:pic>
      <p:sp>
        <p:nvSpPr>
          <p:cNvPr id="28" name="Google Shape;28;p6"/>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9" name="Google Shape;29;p6"/>
          <p:cNvSpPr txBox="1">
            <a:spLocks noGrp="1"/>
          </p:cNvSpPr>
          <p:nvPr>
            <p:ph type="body" idx="1"/>
          </p:nvPr>
        </p:nvSpPr>
        <p:spPr>
          <a:xfrm>
            <a:off x="457200" y="2211825"/>
            <a:ext cx="2675100" cy="26379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0" name="Google Shape;30;p6"/>
          <p:cNvSpPr txBox="1">
            <a:spLocks noGrp="1"/>
          </p:cNvSpPr>
          <p:nvPr>
            <p:ph type="body" idx="2"/>
          </p:nvPr>
        </p:nvSpPr>
        <p:spPr>
          <a:xfrm>
            <a:off x="3293406" y="2211825"/>
            <a:ext cx="2675100" cy="26379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1" name="Google Shape;31;p6"/>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bg>
      <p:bgPr>
        <a:blipFill>
          <a:blip r:embed="rId2">
            <a:alphaModFix/>
          </a:blip>
          <a:stretch>
            <a:fillRect/>
          </a:stretch>
        </a:blipFill>
        <a:effectLst/>
      </p:bgPr>
    </p:bg>
    <p:spTree>
      <p:nvGrpSpPr>
        <p:cNvPr id="1" name="Shape 32"/>
        <p:cNvGrpSpPr/>
        <p:nvPr/>
      </p:nvGrpSpPr>
      <p:grpSpPr>
        <a:xfrm>
          <a:off x="0" y="0"/>
          <a:ext cx="0" cy="0"/>
          <a:chOff x="0" y="0"/>
          <a:chExt cx="0" cy="0"/>
        </a:xfrm>
      </p:grpSpPr>
      <p:pic>
        <p:nvPicPr>
          <p:cNvPr id="33" name="Google Shape;33;p7" descr="paint_transparent1.png"/>
          <p:cNvPicPr preferRelativeResize="0"/>
          <p:nvPr/>
        </p:nvPicPr>
        <p:blipFill>
          <a:blip r:embed="rId3">
            <a:alphaModFix/>
          </a:blip>
          <a:stretch>
            <a:fillRect/>
          </a:stretch>
        </p:blipFill>
        <p:spPr>
          <a:xfrm>
            <a:off x="0" y="0"/>
            <a:ext cx="9144000" cy="5143500"/>
          </a:xfrm>
          <a:prstGeom prst="rect">
            <a:avLst/>
          </a:prstGeom>
          <a:noFill/>
          <a:ln>
            <a:noFill/>
          </a:ln>
        </p:spPr>
      </p:pic>
      <p:sp>
        <p:nvSpPr>
          <p:cNvPr id="34" name="Google Shape;34;p7"/>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35" name="Google Shape;35;p7"/>
          <p:cNvSpPr txBox="1">
            <a:spLocks noGrp="1"/>
          </p:cNvSpPr>
          <p:nvPr>
            <p:ph type="body" idx="1"/>
          </p:nvPr>
        </p:nvSpPr>
        <p:spPr>
          <a:xfrm>
            <a:off x="489775" y="2312475"/>
            <a:ext cx="1831500" cy="26133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6" name="Google Shape;36;p7"/>
          <p:cNvSpPr txBox="1">
            <a:spLocks noGrp="1"/>
          </p:cNvSpPr>
          <p:nvPr>
            <p:ph type="body" idx="2"/>
          </p:nvPr>
        </p:nvSpPr>
        <p:spPr>
          <a:xfrm>
            <a:off x="2415136" y="2312475"/>
            <a:ext cx="1831500" cy="26133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7" name="Google Shape;37;p7"/>
          <p:cNvSpPr txBox="1">
            <a:spLocks noGrp="1"/>
          </p:cNvSpPr>
          <p:nvPr>
            <p:ph type="body" idx="3"/>
          </p:nvPr>
        </p:nvSpPr>
        <p:spPr>
          <a:xfrm>
            <a:off x="4340497" y="2312475"/>
            <a:ext cx="1831500" cy="2613300"/>
          </a:xfrm>
          <a:prstGeom prst="rect">
            <a:avLst/>
          </a:prstGeom>
        </p:spPr>
        <p:txBody>
          <a:bodyPr spcFirstLastPara="1" wrap="square" lIns="91425" tIns="91425" rIns="91425" bIns="91425" anchor="t" anchorCtr="0">
            <a:noAutofit/>
          </a:bodyPr>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38" name="Google Shape;38;p7"/>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9"/>
        <p:cNvGrpSpPr/>
        <p:nvPr/>
      </p:nvGrpSpPr>
      <p:grpSpPr>
        <a:xfrm>
          <a:off x="0" y="0"/>
          <a:ext cx="0" cy="0"/>
          <a:chOff x="0" y="0"/>
          <a:chExt cx="0" cy="0"/>
        </a:xfrm>
      </p:grpSpPr>
      <p:pic>
        <p:nvPicPr>
          <p:cNvPr id="40" name="Google Shape;40;p8" descr="paint_transparent1.png"/>
          <p:cNvPicPr preferRelativeResize="0"/>
          <p:nvPr/>
        </p:nvPicPr>
        <p:blipFill>
          <a:blip r:embed="rId3">
            <a:alphaModFix/>
          </a:blip>
          <a:stretch>
            <a:fillRect/>
          </a:stretch>
        </p:blipFill>
        <p:spPr>
          <a:xfrm>
            <a:off x="0" y="0"/>
            <a:ext cx="9144000" cy="5143500"/>
          </a:xfrm>
          <a:prstGeom prst="rect">
            <a:avLst/>
          </a:prstGeom>
          <a:noFill/>
          <a:ln>
            <a:noFill/>
          </a:ln>
        </p:spPr>
      </p:pic>
      <p:sp>
        <p:nvSpPr>
          <p:cNvPr id="41" name="Google Shape;41;p8"/>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42" name="Google Shape;42;p8"/>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circle" type="blank">
  <p:cSld name="BLANK">
    <p:bg>
      <p:bgPr>
        <a:blipFill>
          <a:blip r:embed="rId2">
            <a:alphaModFix/>
          </a:blip>
          <a:stretch>
            <a:fillRect/>
          </a:stretch>
        </a:blipFill>
        <a:effectLst/>
      </p:bgPr>
    </p:bg>
    <p:spTree>
      <p:nvGrpSpPr>
        <p:cNvPr id="1" name="Shape 47"/>
        <p:cNvGrpSpPr/>
        <p:nvPr/>
      </p:nvGrpSpPr>
      <p:grpSpPr>
        <a:xfrm>
          <a:off x="0" y="0"/>
          <a:ext cx="0" cy="0"/>
          <a:chOff x="0" y="0"/>
          <a:chExt cx="0" cy="0"/>
        </a:xfrm>
      </p:grpSpPr>
      <p:pic>
        <p:nvPicPr>
          <p:cNvPr id="48" name="Google Shape;48;p10" descr="paint_transparent4.png"/>
          <p:cNvPicPr preferRelativeResize="0"/>
          <p:nvPr/>
        </p:nvPicPr>
        <p:blipFill>
          <a:blip r:embed="rId3">
            <a:alphaModFix/>
          </a:blip>
          <a:stretch>
            <a:fillRect/>
          </a:stretch>
        </p:blipFill>
        <p:spPr>
          <a:xfrm>
            <a:off x="0" y="0"/>
            <a:ext cx="9144000" cy="5143513"/>
          </a:xfrm>
          <a:prstGeom prst="rect">
            <a:avLst/>
          </a:prstGeom>
          <a:noFill/>
          <a:ln>
            <a:noFill/>
          </a:ln>
        </p:spPr>
      </p:pic>
      <p:sp>
        <p:nvSpPr>
          <p:cNvPr id="49" name="Google Shape;49;p10"/>
          <p:cNvSpPr txBox="1">
            <a:spLocks noGrp="1"/>
          </p:cNvSpPr>
          <p:nvPr>
            <p:ph type="sldNum" idx="12"/>
          </p:nvPr>
        </p:nvSpPr>
        <p:spPr>
          <a:xfrm>
            <a:off x="4297650" y="4673651"/>
            <a:ext cx="548700" cy="393600"/>
          </a:xfrm>
          <a:prstGeom prst="rect">
            <a:avLst/>
          </a:prstGeom>
        </p:spPr>
        <p:txBody>
          <a:bodyPr spcFirstLastPara="1" wrap="square" lIns="91425" tIns="91425" rIns="91425" bIns="91425" anchor="ctr"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half">
  <p:cSld name="BLANK_1_1">
    <p:bg>
      <p:bgPr>
        <a:blipFill>
          <a:blip r:embed="rId2">
            <a:alphaModFix/>
          </a:blip>
          <a:stretch>
            <a:fillRect/>
          </a:stretch>
        </a:blipFill>
        <a:effectLst/>
      </p:bgPr>
    </p:bg>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pic>
        <p:nvPicPr>
          <p:cNvPr id="55" name="Google Shape;55;p12" descr="paint_transparent1.png"/>
          <p:cNvPicPr preferRelativeResize="0"/>
          <p:nvPr/>
        </p:nvPicPr>
        <p:blipFill rotWithShape="1">
          <a:blip r:embed="rId3">
            <a:alphaModFix/>
          </a:blip>
          <a:srcRect l="27161"/>
          <a:stretch/>
        </p:blipFill>
        <p:spPr>
          <a:xfrm>
            <a:off x="0" y="0"/>
            <a:ext cx="6660552"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CCCCCC"/>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348975"/>
            <a:ext cx="5511300" cy="857400"/>
          </a:xfrm>
          <a:prstGeom prst="rect">
            <a:avLst/>
          </a:prstGeom>
          <a:noFill/>
          <a:ln>
            <a:noFill/>
          </a:ln>
        </p:spPr>
        <p:txBody>
          <a:bodyPr spcFirstLastPara="1" wrap="square" lIns="91425" tIns="91425" rIns="91425" bIns="91425" anchor="b" anchorCtr="0">
            <a:noAutofit/>
          </a:bodyPr>
          <a:lstStyle>
            <a:lvl1pPr lvl="0">
              <a:lnSpc>
                <a:spcPct val="80000"/>
              </a:lnSpc>
              <a:spcBef>
                <a:spcPts val="0"/>
              </a:spcBef>
              <a:spcAft>
                <a:spcPts val="0"/>
              </a:spcAft>
              <a:buClr>
                <a:schemeClr val="dk1"/>
              </a:buClr>
              <a:buSzPts val="4800"/>
              <a:buFont typeface="Lato Hairline"/>
              <a:buNone/>
              <a:defRPr sz="4800">
                <a:solidFill>
                  <a:schemeClr val="dk1"/>
                </a:solidFill>
                <a:latin typeface="Lato Hairline"/>
                <a:ea typeface="Lato Hairline"/>
                <a:cs typeface="Lato Hairline"/>
                <a:sym typeface="Lato Hairline"/>
              </a:defRPr>
            </a:lvl1pPr>
            <a:lvl2pPr lvl="1">
              <a:lnSpc>
                <a:spcPct val="80000"/>
              </a:lnSpc>
              <a:spcBef>
                <a:spcPts val="0"/>
              </a:spcBef>
              <a:spcAft>
                <a:spcPts val="0"/>
              </a:spcAft>
              <a:buClr>
                <a:schemeClr val="dk1"/>
              </a:buClr>
              <a:buSzPts val="4800"/>
              <a:buFont typeface="Lato Hairline"/>
              <a:buNone/>
              <a:defRPr sz="4800">
                <a:solidFill>
                  <a:schemeClr val="dk1"/>
                </a:solidFill>
                <a:latin typeface="Lato Hairline"/>
                <a:ea typeface="Lato Hairline"/>
                <a:cs typeface="Lato Hairline"/>
                <a:sym typeface="Lato Hairline"/>
              </a:defRPr>
            </a:lvl2pPr>
            <a:lvl3pPr lvl="2">
              <a:lnSpc>
                <a:spcPct val="80000"/>
              </a:lnSpc>
              <a:spcBef>
                <a:spcPts val="0"/>
              </a:spcBef>
              <a:spcAft>
                <a:spcPts val="0"/>
              </a:spcAft>
              <a:buClr>
                <a:schemeClr val="dk1"/>
              </a:buClr>
              <a:buSzPts val="4800"/>
              <a:buFont typeface="Lato Hairline"/>
              <a:buNone/>
              <a:defRPr sz="4800">
                <a:solidFill>
                  <a:schemeClr val="dk1"/>
                </a:solidFill>
                <a:latin typeface="Lato Hairline"/>
                <a:ea typeface="Lato Hairline"/>
                <a:cs typeface="Lato Hairline"/>
                <a:sym typeface="Lato Hairline"/>
              </a:defRPr>
            </a:lvl3pPr>
            <a:lvl4pPr lvl="3">
              <a:lnSpc>
                <a:spcPct val="80000"/>
              </a:lnSpc>
              <a:spcBef>
                <a:spcPts val="0"/>
              </a:spcBef>
              <a:spcAft>
                <a:spcPts val="0"/>
              </a:spcAft>
              <a:buClr>
                <a:schemeClr val="dk1"/>
              </a:buClr>
              <a:buSzPts val="4800"/>
              <a:buFont typeface="Lato Hairline"/>
              <a:buNone/>
              <a:defRPr sz="4800">
                <a:solidFill>
                  <a:schemeClr val="dk1"/>
                </a:solidFill>
                <a:latin typeface="Lato Hairline"/>
                <a:ea typeface="Lato Hairline"/>
                <a:cs typeface="Lato Hairline"/>
                <a:sym typeface="Lato Hairline"/>
              </a:defRPr>
            </a:lvl4pPr>
            <a:lvl5pPr lvl="4">
              <a:lnSpc>
                <a:spcPct val="80000"/>
              </a:lnSpc>
              <a:spcBef>
                <a:spcPts val="0"/>
              </a:spcBef>
              <a:spcAft>
                <a:spcPts val="0"/>
              </a:spcAft>
              <a:buClr>
                <a:schemeClr val="dk1"/>
              </a:buClr>
              <a:buSzPts val="4800"/>
              <a:buFont typeface="Lato Hairline"/>
              <a:buNone/>
              <a:defRPr sz="4800">
                <a:solidFill>
                  <a:schemeClr val="dk1"/>
                </a:solidFill>
                <a:latin typeface="Lato Hairline"/>
                <a:ea typeface="Lato Hairline"/>
                <a:cs typeface="Lato Hairline"/>
                <a:sym typeface="Lato Hairline"/>
              </a:defRPr>
            </a:lvl5pPr>
            <a:lvl6pPr lvl="5">
              <a:lnSpc>
                <a:spcPct val="80000"/>
              </a:lnSpc>
              <a:spcBef>
                <a:spcPts val="0"/>
              </a:spcBef>
              <a:spcAft>
                <a:spcPts val="0"/>
              </a:spcAft>
              <a:buClr>
                <a:schemeClr val="dk1"/>
              </a:buClr>
              <a:buSzPts val="4800"/>
              <a:buFont typeface="Lato Hairline"/>
              <a:buNone/>
              <a:defRPr sz="4800">
                <a:solidFill>
                  <a:schemeClr val="dk1"/>
                </a:solidFill>
                <a:latin typeface="Lato Hairline"/>
                <a:ea typeface="Lato Hairline"/>
                <a:cs typeface="Lato Hairline"/>
                <a:sym typeface="Lato Hairline"/>
              </a:defRPr>
            </a:lvl6pPr>
            <a:lvl7pPr lvl="6">
              <a:lnSpc>
                <a:spcPct val="80000"/>
              </a:lnSpc>
              <a:spcBef>
                <a:spcPts val="0"/>
              </a:spcBef>
              <a:spcAft>
                <a:spcPts val="0"/>
              </a:spcAft>
              <a:buClr>
                <a:schemeClr val="dk1"/>
              </a:buClr>
              <a:buSzPts val="4800"/>
              <a:buFont typeface="Lato Hairline"/>
              <a:buNone/>
              <a:defRPr sz="4800">
                <a:solidFill>
                  <a:schemeClr val="dk1"/>
                </a:solidFill>
                <a:latin typeface="Lato Hairline"/>
                <a:ea typeface="Lato Hairline"/>
                <a:cs typeface="Lato Hairline"/>
                <a:sym typeface="Lato Hairline"/>
              </a:defRPr>
            </a:lvl7pPr>
            <a:lvl8pPr lvl="7">
              <a:lnSpc>
                <a:spcPct val="80000"/>
              </a:lnSpc>
              <a:spcBef>
                <a:spcPts val="0"/>
              </a:spcBef>
              <a:spcAft>
                <a:spcPts val="0"/>
              </a:spcAft>
              <a:buClr>
                <a:schemeClr val="dk1"/>
              </a:buClr>
              <a:buSzPts val="4800"/>
              <a:buFont typeface="Lato Hairline"/>
              <a:buNone/>
              <a:defRPr sz="4800">
                <a:solidFill>
                  <a:schemeClr val="dk1"/>
                </a:solidFill>
                <a:latin typeface="Lato Hairline"/>
                <a:ea typeface="Lato Hairline"/>
                <a:cs typeface="Lato Hairline"/>
                <a:sym typeface="Lato Hairline"/>
              </a:defRPr>
            </a:lvl8pPr>
            <a:lvl9pPr lvl="8">
              <a:lnSpc>
                <a:spcPct val="80000"/>
              </a:lnSpc>
              <a:spcBef>
                <a:spcPts val="0"/>
              </a:spcBef>
              <a:spcAft>
                <a:spcPts val="0"/>
              </a:spcAft>
              <a:buClr>
                <a:schemeClr val="dk1"/>
              </a:buClr>
              <a:buSzPts val="4800"/>
              <a:buFont typeface="Lato Hairline"/>
              <a:buNone/>
              <a:defRPr sz="4800">
                <a:solidFill>
                  <a:schemeClr val="dk1"/>
                </a:solidFill>
                <a:latin typeface="Lato Hairline"/>
                <a:ea typeface="Lato Hairline"/>
                <a:cs typeface="Lato Hairline"/>
                <a:sym typeface="Lato Hairline"/>
              </a:defRPr>
            </a:lvl9pPr>
          </a:lstStyle>
          <a:p>
            <a:endParaRPr/>
          </a:p>
        </p:txBody>
      </p:sp>
      <p:sp>
        <p:nvSpPr>
          <p:cNvPr id="7" name="Google Shape;7;p1"/>
          <p:cNvSpPr txBox="1">
            <a:spLocks noGrp="1"/>
          </p:cNvSpPr>
          <p:nvPr>
            <p:ph type="body" idx="1"/>
          </p:nvPr>
        </p:nvSpPr>
        <p:spPr>
          <a:xfrm>
            <a:off x="457200" y="2244400"/>
            <a:ext cx="5511300" cy="26052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chemeClr val="lt2"/>
              </a:buClr>
              <a:buSzPts val="1800"/>
              <a:buFont typeface="Lato Light"/>
              <a:buChar char="×"/>
              <a:defRPr sz="1800">
                <a:solidFill>
                  <a:schemeClr val="dk2"/>
                </a:solidFill>
                <a:latin typeface="Lato Light"/>
                <a:ea typeface="Lato Light"/>
                <a:cs typeface="Lato Light"/>
                <a:sym typeface="Lato Light"/>
              </a:defRPr>
            </a:lvl1pPr>
            <a:lvl2pPr marL="914400" lvl="1" indent="-342900">
              <a:spcBef>
                <a:spcPts val="0"/>
              </a:spcBef>
              <a:spcAft>
                <a:spcPts val="0"/>
              </a:spcAft>
              <a:buClr>
                <a:schemeClr val="lt2"/>
              </a:buClr>
              <a:buSzPts val="1800"/>
              <a:buFont typeface="Lato Light"/>
              <a:buChar char="×"/>
              <a:defRPr sz="1800">
                <a:solidFill>
                  <a:schemeClr val="dk2"/>
                </a:solidFill>
                <a:latin typeface="Lato Light"/>
                <a:ea typeface="Lato Light"/>
                <a:cs typeface="Lato Light"/>
                <a:sym typeface="Lato Light"/>
              </a:defRPr>
            </a:lvl2pPr>
            <a:lvl3pPr marL="1371600" lvl="2" indent="-342900">
              <a:spcBef>
                <a:spcPts val="0"/>
              </a:spcBef>
              <a:spcAft>
                <a:spcPts val="0"/>
              </a:spcAft>
              <a:buClr>
                <a:schemeClr val="lt2"/>
              </a:buClr>
              <a:buSzPts val="1800"/>
              <a:buFont typeface="Lato Light"/>
              <a:buChar char="×"/>
              <a:defRPr sz="1800">
                <a:solidFill>
                  <a:schemeClr val="dk2"/>
                </a:solidFill>
                <a:latin typeface="Lato Light"/>
                <a:ea typeface="Lato Light"/>
                <a:cs typeface="Lato Light"/>
                <a:sym typeface="Lato Light"/>
              </a:defRPr>
            </a:lvl3pPr>
            <a:lvl4pPr marL="1828800" lvl="3" indent="-342900">
              <a:spcBef>
                <a:spcPts val="0"/>
              </a:spcBef>
              <a:spcAft>
                <a:spcPts val="0"/>
              </a:spcAft>
              <a:buClr>
                <a:schemeClr val="dk2"/>
              </a:buClr>
              <a:buSzPts val="1800"/>
              <a:buFont typeface="Lato Light"/>
              <a:buChar char="×"/>
              <a:defRPr sz="1800">
                <a:solidFill>
                  <a:schemeClr val="dk2"/>
                </a:solidFill>
                <a:latin typeface="Lato Light"/>
                <a:ea typeface="Lato Light"/>
                <a:cs typeface="Lato Light"/>
                <a:sym typeface="Lato Light"/>
              </a:defRPr>
            </a:lvl4pPr>
            <a:lvl5pPr marL="2286000" lvl="4" indent="-342900">
              <a:spcBef>
                <a:spcPts val="0"/>
              </a:spcBef>
              <a:spcAft>
                <a:spcPts val="0"/>
              </a:spcAft>
              <a:buClr>
                <a:schemeClr val="dk2"/>
              </a:buClr>
              <a:buSzPts val="1800"/>
              <a:buFont typeface="Lato Light"/>
              <a:buChar char="○"/>
              <a:defRPr sz="1800">
                <a:solidFill>
                  <a:schemeClr val="dk2"/>
                </a:solidFill>
                <a:latin typeface="Lato Light"/>
                <a:ea typeface="Lato Light"/>
                <a:cs typeface="Lato Light"/>
                <a:sym typeface="Lato Light"/>
              </a:defRPr>
            </a:lvl5pPr>
            <a:lvl6pPr marL="2743200" lvl="5" indent="-342900">
              <a:spcBef>
                <a:spcPts val="0"/>
              </a:spcBef>
              <a:spcAft>
                <a:spcPts val="0"/>
              </a:spcAft>
              <a:buClr>
                <a:schemeClr val="dk2"/>
              </a:buClr>
              <a:buSzPts val="1800"/>
              <a:buFont typeface="Lato Light"/>
              <a:buChar char="■"/>
              <a:defRPr sz="1800">
                <a:solidFill>
                  <a:schemeClr val="dk2"/>
                </a:solidFill>
                <a:latin typeface="Lato Light"/>
                <a:ea typeface="Lato Light"/>
                <a:cs typeface="Lato Light"/>
                <a:sym typeface="Lato Light"/>
              </a:defRPr>
            </a:lvl6pPr>
            <a:lvl7pPr marL="3200400" lvl="6" indent="-342900">
              <a:spcBef>
                <a:spcPts val="0"/>
              </a:spcBef>
              <a:spcAft>
                <a:spcPts val="0"/>
              </a:spcAft>
              <a:buClr>
                <a:schemeClr val="dk2"/>
              </a:buClr>
              <a:buSzPts val="1800"/>
              <a:buFont typeface="Lato Light"/>
              <a:buChar char="●"/>
              <a:defRPr sz="1800">
                <a:solidFill>
                  <a:schemeClr val="dk2"/>
                </a:solidFill>
                <a:latin typeface="Lato Light"/>
                <a:ea typeface="Lato Light"/>
                <a:cs typeface="Lato Light"/>
                <a:sym typeface="Lato Light"/>
              </a:defRPr>
            </a:lvl7pPr>
            <a:lvl8pPr marL="3657600" lvl="7" indent="-342900">
              <a:spcBef>
                <a:spcPts val="0"/>
              </a:spcBef>
              <a:spcAft>
                <a:spcPts val="0"/>
              </a:spcAft>
              <a:buClr>
                <a:schemeClr val="dk2"/>
              </a:buClr>
              <a:buSzPts val="1800"/>
              <a:buFont typeface="Lato Light"/>
              <a:buChar char="○"/>
              <a:defRPr sz="1800">
                <a:solidFill>
                  <a:schemeClr val="dk2"/>
                </a:solidFill>
                <a:latin typeface="Lato Light"/>
                <a:ea typeface="Lato Light"/>
                <a:cs typeface="Lato Light"/>
                <a:sym typeface="Lato Light"/>
              </a:defRPr>
            </a:lvl8pPr>
            <a:lvl9pPr marL="4114800" lvl="8" indent="-342900">
              <a:spcBef>
                <a:spcPts val="0"/>
              </a:spcBef>
              <a:spcAft>
                <a:spcPts val="0"/>
              </a:spcAft>
              <a:buClr>
                <a:schemeClr val="dk2"/>
              </a:buClr>
              <a:buSzPts val="1800"/>
              <a:buFont typeface="Lato Light"/>
              <a:buChar char="■"/>
              <a:defRPr sz="1800">
                <a:solidFill>
                  <a:schemeClr val="dk2"/>
                </a:solidFill>
                <a:latin typeface="Lato Light"/>
                <a:ea typeface="Lato Light"/>
                <a:cs typeface="Lato Light"/>
                <a:sym typeface="Lato Light"/>
              </a:defRPr>
            </a:lvl9pPr>
          </a:lstStyle>
          <a:p>
            <a:endParaRPr/>
          </a:p>
        </p:txBody>
      </p:sp>
      <p:sp>
        <p:nvSpPr>
          <p:cNvPr id="8" name="Google Shape;8;p1"/>
          <p:cNvSpPr txBox="1">
            <a:spLocks noGrp="1"/>
          </p:cNvSpPr>
          <p:nvPr>
            <p:ph type="sldNum" idx="12"/>
          </p:nvPr>
        </p:nvSpPr>
        <p:spPr>
          <a:xfrm>
            <a:off x="8480584" y="4673651"/>
            <a:ext cx="548700" cy="393600"/>
          </a:xfrm>
          <a:prstGeom prst="rect">
            <a:avLst/>
          </a:prstGeom>
          <a:noFill/>
          <a:ln>
            <a:noFill/>
          </a:ln>
        </p:spPr>
        <p:txBody>
          <a:bodyPr spcFirstLastPara="1" wrap="square" lIns="91425" tIns="91425" rIns="91425" bIns="91425" anchor="ctr" anchorCtr="0">
            <a:noAutofit/>
          </a:bodyPr>
          <a:lstStyle>
            <a:lvl1pPr lvl="0" algn="r">
              <a:buNone/>
              <a:defRPr sz="1800">
                <a:solidFill>
                  <a:schemeClr val="lt1"/>
                </a:solidFill>
                <a:latin typeface="Lato Light"/>
                <a:ea typeface="Lato Light"/>
                <a:cs typeface="Lato Light"/>
                <a:sym typeface="Lato Light"/>
              </a:defRPr>
            </a:lvl1pPr>
            <a:lvl2pPr lvl="1" algn="r">
              <a:buNone/>
              <a:defRPr sz="1800">
                <a:solidFill>
                  <a:schemeClr val="lt1"/>
                </a:solidFill>
                <a:latin typeface="Lato Light"/>
                <a:ea typeface="Lato Light"/>
                <a:cs typeface="Lato Light"/>
                <a:sym typeface="Lato Light"/>
              </a:defRPr>
            </a:lvl2pPr>
            <a:lvl3pPr lvl="2" algn="r">
              <a:buNone/>
              <a:defRPr sz="1800">
                <a:solidFill>
                  <a:schemeClr val="lt1"/>
                </a:solidFill>
                <a:latin typeface="Lato Light"/>
                <a:ea typeface="Lato Light"/>
                <a:cs typeface="Lato Light"/>
                <a:sym typeface="Lato Light"/>
              </a:defRPr>
            </a:lvl3pPr>
            <a:lvl4pPr lvl="3" algn="r">
              <a:buNone/>
              <a:defRPr sz="1800">
                <a:solidFill>
                  <a:schemeClr val="lt1"/>
                </a:solidFill>
                <a:latin typeface="Lato Light"/>
                <a:ea typeface="Lato Light"/>
                <a:cs typeface="Lato Light"/>
                <a:sym typeface="Lato Light"/>
              </a:defRPr>
            </a:lvl4pPr>
            <a:lvl5pPr lvl="4" algn="r">
              <a:buNone/>
              <a:defRPr sz="1800">
                <a:solidFill>
                  <a:schemeClr val="lt1"/>
                </a:solidFill>
                <a:latin typeface="Lato Light"/>
                <a:ea typeface="Lato Light"/>
                <a:cs typeface="Lato Light"/>
                <a:sym typeface="Lato Light"/>
              </a:defRPr>
            </a:lvl5pPr>
            <a:lvl6pPr lvl="5" algn="r">
              <a:buNone/>
              <a:defRPr sz="1800">
                <a:solidFill>
                  <a:schemeClr val="lt1"/>
                </a:solidFill>
                <a:latin typeface="Lato Light"/>
                <a:ea typeface="Lato Light"/>
                <a:cs typeface="Lato Light"/>
                <a:sym typeface="Lato Light"/>
              </a:defRPr>
            </a:lvl6pPr>
            <a:lvl7pPr lvl="6" algn="r">
              <a:buNone/>
              <a:defRPr sz="1800">
                <a:solidFill>
                  <a:schemeClr val="lt1"/>
                </a:solidFill>
                <a:latin typeface="Lato Light"/>
                <a:ea typeface="Lato Light"/>
                <a:cs typeface="Lato Light"/>
                <a:sym typeface="Lato Light"/>
              </a:defRPr>
            </a:lvl7pPr>
            <a:lvl8pPr lvl="7" algn="r">
              <a:buNone/>
              <a:defRPr sz="1800">
                <a:solidFill>
                  <a:schemeClr val="lt1"/>
                </a:solidFill>
                <a:latin typeface="Lato Light"/>
                <a:ea typeface="Lato Light"/>
                <a:cs typeface="Lato Light"/>
                <a:sym typeface="Lato Light"/>
              </a:defRPr>
            </a:lvl8pPr>
            <a:lvl9pPr lvl="8" algn="r">
              <a:buNone/>
              <a:defRPr sz="1800">
                <a:solidFill>
                  <a:schemeClr val="lt1"/>
                </a:solidFill>
                <a:latin typeface="Lato Light"/>
                <a:ea typeface="Lato Light"/>
                <a:cs typeface="Lato Light"/>
                <a:sym typeface="Lato Light"/>
              </a:defRPr>
            </a:lvl9pPr>
          </a:lstStyle>
          <a:p>
            <a:pPr marL="0" lvl="0" indent="0" algn="r" rtl="0">
              <a:spcBef>
                <a:spcPts val="0"/>
              </a:spcBef>
              <a:spcAft>
                <a:spcPts val="0"/>
              </a:spcAft>
              <a:buNone/>
            </a:pPr>
            <a:fld id="{00000000-1234-1234-1234-123412341234}" type="slidenum">
              <a:rPr lang="en"/>
              <a:t>‹#›</a:t>
            </a:fld>
            <a:endParaRPr/>
          </a:p>
        </p:txBody>
      </p:sp>
      <p:pic>
        <p:nvPicPr>
          <p:cNvPr id="3" name="Picture 2">
            <a:extLst>
              <a:ext uri="{FF2B5EF4-FFF2-40B4-BE49-F238E27FC236}">
                <a16:creationId xmlns:a16="http://schemas.microsoft.com/office/drawing/2014/main" id="{A13B2229-77A1-4DEC-A31E-D4DFCEAC71E4}"/>
              </a:ext>
            </a:extLst>
          </p:cNvPr>
          <p:cNvPicPr>
            <a:picLocks noChangeAspect="1"/>
          </p:cNvPicPr>
          <p:nvPr userDrawn="1"/>
        </p:nvPicPr>
        <p:blipFill>
          <a:blip r:embed="rId12"/>
          <a:stretch>
            <a:fillRect/>
          </a:stretch>
        </p:blipFill>
        <p:spPr>
          <a:xfrm>
            <a:off x="7851227" y="131248"/>
            <a:ext cx="1128712" cy="30480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8" r:id="rId9"/>
    <p:sldLayoutId id="2147483660" r:id="rId10"/>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slideLayout" Target="../slideLayouts/slideLayout2.xml"/><Relationship Id="rId7" Type="http://schemas.openxmlformats.org/officeDocument/2006/relationships/image" Target="../media/image19.jpe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 Id="rId9" Type="http://schemas.openxmlformats.org/officeDocument/2006/relationships/image" Target="../media/image2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3893700" y="3273370"/>
            <a:ext cx="5250300" cy="1159800"/>
          </a:xfrm>
          <a:prstGeom prst="rect">
            <a:avLst/>
          </a:prstGeom>
        </p:spPr>
        <p:txBody>
          <a:bodyPr spcFirstLastPara="1" wrap="square" lIns="91425" tIns="91425" rIns="91425" bIns="91425" anchor="b" anchorCtr="0">
            <a:noAutofit/>
          </a:bodyPr>
          <a:lstStyle/>
          <a:p>
            <a:pPr marL="0" marR="0" indent="457200" algn="ctr">
              <a:lnSpc>
                <a:spcPct val="150000"/>
              </a:lnSpc>
              <a:spcBef>
                <a:spcPts val="300"/>
              </a:spcBef>
              <a:spcAft>
                <a:spcPts val="300"/>
              </a:spcAft>
            </a:pPr>
            <a:r>
              <a:rPr lang="vi-VN" sz="2400" b="1" kern="0" cap="all" dirty="0">
                <a:effectLst/>
                <a:latin typeface="Times New Roman" panose="02020603050405020304" pitchFamily="18" charset="0"/>
              </a:rPr>
              <a:t>Chương </a:t>
            </a:r>
            <a:r>
              <a:rPr lang="en-US" sz="2400" b="1" kern="0" cap="all" dirty="0">
                <a:effectLst/>
                <a:latin typeface="Times New Roman" panose="02020603050405020304" pitchFamily="18" charset="0"/>
              </a:rPr>
              <a:t>3</a:t>
            </a:r>
            <a:r>
              <a:rPr lang="en-US" sz="2400" b="1" kern="0" cap="all" dirty="0">
                <a:effectLst/>
                <a:latin typeface="Lato Hairline" panose="020B0604020202020204" charset="0"/>
              </a:rPr>
              <a:t/>
            </a:r>
            <a:br>
              <a:rPr lang="en-US" sz="2400" b="1" kern="0" cap="all" dirty="0">
                <a:effectLst/>
                <a:latin typeface="Lato Hairline" panose="020B0604020202020204" charset="0"/>
              </a:rPr>
            </a:br>
            <a:r>
              <a:rPr lang="vi-VN" sz="2400" b="1" kern="0" cap="all" dirty="0">
                <a:effectLst/>
                <a:latin typeface="Times New Roman" panose="02020603050405020304" pitchFamily="18" charset="0"/>
              </a:rPr>
              <a:t>TƯ TƯỞNG HỒ CHÍ MINH VỀ ĐỘC LẬP DÂN TỘCVÀ CHỦ NGHĨA XÃ HỘI</a:t>
            </a:r>
            <a:endParaRPr lang="en-US" sz="2400" b="1" kern="0" cap="all" dirty="0">
              <a:effectLst/>
              <a:latin typeface="Lato Hairline"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415637" y="304984"/>
            <a:ext cx="5511300" cy="857400"/>
          </a:xfrm>
          <a:prstGeom prst="rect">
            <a:avLst/>
          </a:prstGeom>
        </p:spPr>
        <p:txBody>
          <a:bodyPr spcFirstLastPara="1" wrap="square" lIns="91425" tIns="91425" rIns="91425" bIns="91425" anchor="b" anchorCtr="0">
            <a:noAutofit/>
          </a:bodyPr>
          <a:lstStyle/>
          <a:p>
            <a:pPr marL="0" marR="0" indent="457200" algn="l">
              <a:lnSpc>
                <a:spcPct val="115000"/>
              </a:lnSpc>
              <a:spcBef>
                <a:spcPts val="300"/>
              </a:spcBef>
              <a:spcAft>
                <a:spcPts val="300"/>
              </a:spcAft>
            </a:pPr>
            <a:r>
              <a:rPr lang="en-US" sz="1800" b="0" i="1" dirty="0">
                <a:effectLst/>
                <a:latin typeface="Lato Light" panose="020F0502020204030203" pitchFamily="34" charset="0"/>
                <a:ea typeface="Lato Light" panose="020F0502020204030203" pitchFamily="34" charset="0"/>
                <a:cs typeface="Lato Light" panose="020F0502020204030203" pitchFamily="34" charset="0"/>
              </a:rPr>
              <a:t>b. </a:t>
            </a:r>
            <a:r>
              <a:rPr lang="vi-VN" sz="1800" b="0" i="1" dirty="0">
                <a:effectLst/>
                <a:latin typeface="Lato Light" panose="020F0502020204030203" pitchFamily="34" charset="0"/>
                <a:ea typeface="Lato Light" panose="020F0502020204030203" pitchFamily="34" charset="0"/>
                <a:cs typeface="Lato Light" panose="020F0502020204030203" pitchFamily="34" charset="0"/>
              </a:rPr>
              <a:t>Độc lập dân tộc phải gắn liền tự do, cơm no, áo ấm và hạnh phúc của nhân dân</a:t>
            </a:r>
            <a:endParaRPr lang="en-US" sz="1800" b="1"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95" name="Google Shape;95;p18"/>
          <p:cNvSpPr txBox="1">
            <a:spLocks noGrp="1"/>
          </p:cNvSpPr>
          <p:nvPr>
            <p:ph type="body" idx="1"/>
          </p:nvPr>
        </p:nvSpPr>
        <p:spPr>
          <a:xfrm>
            <a:off x="179941" y="1162384"/>
            <a:ext cx="6311590" cy="3825252"/>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Char char="×"/>
            </a:pPr>
            <a:r>
              <a:rPr lang="vi-VN" sz="1800" dirty="0">
                <a:effectLst/>
                <a:latin typeface="Lato Light" panose="020F0502020204030203" pitchFamily="34" charset="0"/>
                <a:ea typeface="Lato Light" panose="020F0502020204030203" pitchFamily="34" charset="0"/>
                <a:cs typeface="Lato Light" panose="020F0502020204030203" pitchFamily="34" charset="0"/>
              </a:rPr>
              <a:t>Theo Hồ Chí Minh, độc lập dân tộc phải gắn với tự do của nhân dân</a:t>
            </a:r>
            <a:r>
              <a:rPr lang="en-US" sz="1800" dirty="0">
                <a:effectLst/>
                <a:latin typeface="Lato Light" panose="020F0502020204030203" pitchFamily="34" charset="0"/>
                <a:ea typeface="Lato Light" panose="020F0502020204030203" pitchFamily="34" charset="0"/>
                <a:cs typeface="Lato Light" panose="020F0502020204030203" pitchFamily="34" charset="0"/>
              </a:rPr>
              <a:t>.</a:t>
            </a:r>
          </a:p>
          <a:p>
            <a:pPr marL="457200" lvl="0" indent="-342900" algn="l" rtl="0">
              <a:spcBef>
                <a:spcPts val="600"/>
              </a:spcBef>
              <a:spcAft>
                <a:spcPts val="0"/>
              </a:spcAft>
              <a:buSzPts val="1800"/>
              <a:buChar char="×"/>
            </a:pPr>
            <a:r>
              <a:rPr lang="vi-VN" sz="1800" dirty="0">
                <a:effectLst/>
                <a:latin typeface="Lato Light" panose="020F0502020204030203" pitchFamily="34" charset="0"/>
                <a:ea typeface="Lato Light" panose="020F0502020204030203" pitchFamily="34" charset="0"/>
                <a:cs typeface="Lato Light" panose="020F0502020204030203" pitchFamily="34" charset="0"/>
              </a:rPr>
              <a:t>Trong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Chánh cương vắn tắt của Đảng</a:t>
            </a:r>
            <a:r>
              <a:rPr lang="vi-VN" sz="1800" dirty="0">
                <a:effectLst/>
                <a:latin typeface="Lato Light" panose="020F0502020204030203" pitchFamily="34" charset="0"/>
                <a:ea typeface="Lato Light" panose="020F0502020204030203" pitchFamily="34" charset="0"/>
                <a:cs typeface="Lato Light" panose="020F0502020204030203" pitchFamily="34" charset="0"/>
              </a:rPr>
              <a:t>, Người cũng đã xác định rõ ràng mục tiêu của đấu tranh của cách mạng là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“Làm cho nước Nam được hoàn toàn độc lập... dân chúng được tự do... thủ tiêu hết các thứ quốc trái... thâu hết ruộng đất của đế quốc chủ nghĩa làm của công chia cho dân cày nghèo. Bỏ sưu thuế cho dân cày nghèo... thi hành luật ngày làm 8 giờ</a:t>
            </a:r>
            <a:r>
              <a:rPr lang="en-US" i="1" dirty="0">
                <a:latin typeface="Lato Light" panose="020F0502020204030203" pitchFamily="34" charset="0"/>
                <a:ea typeface="Lato Light" panose="020F0502020204030203" pitchFamily="34" charset="0"/>
                <a:cs typeface="Lato Light" panose="020F0502020204030203" pitchFamily="34" charset="0"/>
              </a:rPr>
              <a:t>”.</a:t>
            </a:r>
            <a:endParaRPr i="1" dirty="0">
              <a:latin typeface="Lato Light" panose="020F0502020204030203" pitchFamily="34" charset="0"/>
              <a:ea typeface="Lato Light" panose="020F0502020204030203" pitchFamily="34" charset="0"/>
              <a:cs typeface="Lato Light" panose="020F0502020204030203" pitchFamily="34" charset="0"/>
            </a:endParaRPr>
          </a:p>
        </p:txBody>
      </p:sp>
      <p:sp>
        <p:nvSpPr>
          <p:cNvPr id="96" name="Google Shape;96;p18"/>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spTree>
    <p:extLst>
      <p:ext uri="{BB962C8B-B14F-4D97-AF65-F5344CB8AC3E}">
        <p14:creationId xmlns:p14="http://schemas.microsoft.com/office/powerpoint/2010/main" val="25174387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415637" y="304984"/>
            <a:ext cx="5511300" cy="857400"/>
          </a:xfrm>
          <a:prstGeom prst="rect">
            <a:avLst/>
          </a:prstGeom>
        </p:spPr>
        <p:txBody>
          <a:bodyPr spcFirstLastPara="1" wrap="square" lIns="91425" tIns="91425" rIns="91425" bIns="91425" anchor="b" anchorCtr="0">
            <a:noAutofit/>
          </a:bodyPr>
          <a:lstStyle/>
          <a:p>
            <a:pPr marL="0" marR="0" indent="457200" algn="l">
              <a:lnSpc>
                <a:spcPct val="115000"/>
              </a:lnSpc>
              <a:spcBef>
                <a:spcPts val="300"/>
              </a:spcBef>
              <a:spcAft>
                <a:spcPts val="300"/>
              </a:spcAft>
            </a:pPr>
            <a:r>
              <a:rPr lang="en-US" sz="1800" b="0" i="1" dirty="0">
                <a:effectLst/>
                <a:latin typeface="Lato Light" panose="020F0502020204030203" pitchFamily="34" charset="0"/>
                <a:ea typeface="Lato Light" panose="020F0502020204030203" pitchFamily="34" charset="0"/>
                <a:cs typeface="Lato Light" panose="020F0502020204030203" pitchFamily="34" charset="0"/>
              </a:rPr>
              <a:t>b. </a:t>
            </a:r>
            <a:r>
              <a:rPr lang="vi-VN" sz="1800" b="0" i="1" dirty="0">
                <a:effectLst/>
                <a:latin typeface="Lato Light" panose="020F0502020204030203" pitchFamily="34" charset="0"/>
                <a:ea typeface="Lato Light" panose="020F0502020204030203" pitchFamily="34" charset="0"/>
                <a:cs typeface="Lato Light" panose="020F0502020204030203" pitchFamily="34" charset="0"/>
              </a:rPr>
              <a:t>Độc lập dân tộc phải gắn liền tự do, cơm no, áo ấm và hạnh phúc của nhân dân</a:t>
            </a:r>
            <a:endParaRPr lang="en-US" sz="1800" b="1"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95" name="Google Shape;95;p18"/>
          <p:cNvSpPr txBox="1">
            <a:spLocks noGrp="1"/>
          </p:cNvSpPr>
          <p:nvPr>
            <p:ph type="body" idx="1"/>
          </p:nvPr>
        </p:nvSpPr>
        <p:spPr>
          <a:xfrm>
            <a:off x="240966" y="1498023"/>
            <a:ext cx="5860641" cy="1842654"/>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Char char="×"/>
            </a:pPr>
            <a:r>
              <a:rPr lang="vi-VN" sz="1800" dirty="0">
                <a:effectLst/>
                <a:latin typeface="Lato Light" panose="020F0502020204030203" pitchFamily="34" charset="0"/>
                <a:ea typeface="Lato Light" panose="020F0502020204030203" pitchFamily="34" charset="0"/>
                <a:cs typeface="Lato Light" panose="020F0502020204030203" pitchFamily="34" charset="0"/>
              </a:rPr>
              <a:t>Theo Hồ Chí Minh, độc lập dân tộc phải gắn với tự do của nhân dân</a:t>
            </a:r>
            <a:r>
              <a:rPr lang="en-US" sz="1800" dirty="0">
                <a:effectLst/>
                <a:latin typeface="Lato Light" panose="020F0502020204030203" pitchFamily="34" charset="0"/>
                <a:ea typeface="Lato Light" panose="020F0502020204030203" pitchFamily="34" charset="0"/>
                <a:cs typeface="Lato Light" panose="020F0502020204030203" pitchFamily="34" charset="0"/>
              </a:rPr>
              <a:t>.</a:t>
            </a:r>
          </a:p>
          <a:p>
            <a:pPr marL="457200" lvl="0" indent="-342900" algn="l" rtl="0">
              <a:spcBef>
                <a:spcPts val="600"/>
              </a:spcBef>
              <a:spcAft>
                <a:spcPts val="0"/>
              </a:spcAft>
              <a:buSzPts val="1800"/>
              <a:buChar char="×"/>
            </a:pPr>
            <a:r>
              <a:rPr lang="vi-VN" sz="1800" dirty="0">
                <a:effectLst/>
                <a:latin typeface="Lato Light" panose="020F0502020204030203" pitchFamily="34" charset="0"/>
                <a:ea typeface="Lato Light" panose="020F0502020204030203" pitchFamily="34" charset="0"/>
                <a:cs typeface="Lato Light" panose="020F0502020204030203" pitchFamily="34" charset="0"/>
              </a:rPr>
              <a:t>Ngoài ra, độc lập cũng phải gắn với cơm no, áo ấm và hạnh phúc của nhân dân</a:t>
            </a:r>
            <a:endParaRPr i="1" dirty="0">
              <a:latin typeface="Lato Light" panose="020F0502020204030203" pitchFamily="34" charset="0"/>
              <a:ea typeface="Lato Light" panose="020F0502020204030203" pitchFamily="34" charset="0"/>
              <a:cs typeface="Lato Light" panose="020F0502020204030203" pitchFamily="34" charset="0"/>
            </a:endParaRPr>
          </a:p>
        </p:txBody>
      </p:sp>
      <p:sp>
        <p:nvSpPr>
          <p:cNvPr id="96" name="Google Shape;96;p18"/>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spTree>
    <p:extLst>
      <p:ext uri="{BB962C8B-B14F-4D97-AF65-F5344CB8AC3E}">
        <p14:creationId xmlns:p14="http://schemas.microsoft.com/office/powerpoint/2010/main" val="32778055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415637" y="304984"/>
            <a:ext cx="5511300" cy="857400"/>
          </a:xfrm>
          <a:prstGeom prst="rect">
            <a:avLst/>
          </a:prstGeom>
        </p:spPr>
        <p:txBody>
          <a:bodyPr spcFirstLastPara="1" wrap="square" lIns="91425" tIns="91425" rIns="91425" bIns="91425" anchor="b" anchorCtr="0">
            <a:noAutofit/>
          </a:bodyPr>
          <a:lstStyle/>
          <a:p>
            <a:pPr marL="0" marR="0" indent="457200" algn="l">
              <a:lnSpc>
                <a:spcPct val="115000"/>
              </a:lnSpc>
              <a:spcBef>
                <a:spcPts val="300"/>
              </a:spcBef>
              <a:spcAft>
                <a:spcPts val="300"/>
              </a:spcAft>
            </a:pPr>
            <a:r>
              <a:rPr lang="en-US" sz="1800" b="0" i="1" dirty="0">
                <a:effectLst/>
                <a:latin typeface="Lato Light" panose="020F0502020204030203" pitchFamily="34" charset="0"/>
                <a:ea typeface="Lato Light" panose="020F0502020204030203" pitchFamily="34" charset="0"/>
                <a:cs typeface="Lato Light" panose="020F0502020204030203" pitchFamily="34" charset="0"/>
              </a:rPr>
              <a:t>b. </a:t>
            </a:r>
            <a:r>
              <a:rPr lang="vi-VN" sz="1800" b="0" i="1" dirty="0">
                <a:effectLst/>
                <a:latin typeface="Lato Light" panose="020F0502020204030203" pitchFamily="34" charset="0"/>
                <a:ea typeface="Lato Light" panose="020F0502020204030203" pitchFamily="34" charset="0"/>
                <a:cs typeface="Lato Light" panose="020F0502020204030203" pitchFamily="34" charset="0"/>
              </a:rPr>
              <a:t>Độc lập dân tộc phải gắn liền tự do, cơm no, áo ấm và hạnh phúc của nhân dân</a:t>
            </a:r>
            <a:endParaRPr lang="en-US" sz="1800" b="1"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95" name="Google Shape;95;p18"/>
          <p:cNvSpPr txBox="1">
            <a:spLocks noGrp="1"/>
          </p:cNvSpPr>
          <p:nvPr>
            <p:ph type="body" idx="1"/>
          </p:nvPr>
        </p:nvSpPr>
        <p:spPr>
          <a:xfrm>
            <a:off x="240966" y="1498023"/>
            <a:ext cx="5860641" cy="1842654"/>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Char char="×"/>
            </a:pPr>
            <a:r>
              <a:rPr lang="vi-VN" sz="1800" dirty="0">
                <a:effectLst/>
                <a:latin typeface="Lato Light" panose="020F0502020204030203" pitchFamily="34" charset="0"/>
                <a:ea typeface="Lato Light" panose="020F0502020204030203" pitchFamily="34" charset="0"/>
                <a:cs typeface="Lato Light" panose="020F0502020204030203" pitchFamily="34" charset="0"/>
              </a:rPr>
              <a:t>Theo Hồ Chí Minh, độc lập dân tộc phải gắn với tự do của nhân dân</a:t>
            </a:r>
            <a:r>
              <a:rPr lang="en-US" sz="1800" dirty="0">
                <a:effectLst/>
                <a:latin typeface="Lato Light" panose="020F0502020204030203" pitchFamily="34" charset="0"/>
                <a:ea typeface="Lato Light" panose="020F0502020204030203" pitchFamily="34" charset="0"/>
                <a:cs typeface="Lato Light" panose="020F0502020204030203" pitchFamily="34" charset="0"/>
              </a:rPr>
              <a:t>.</a:t>
            </a:r>
          </a:p>
          <a:p>
            <a:pPr marL="457200" lvl="0" indent="-342900" algn="l" rtl="0">
              <a:spcBef>
                <a:spcPts val="600"/>
              </a:spcBef>
              <a:spcAft>
                <a:spcPts val="0"/>
              </a:spcAft>
              <a:buSzPts val="1800"/>
              <a:buChar char="×"/>
            </a:pPr>
            <a:r>
              <a:rPr lang="vi-VN" sz="1800" dirty="0">
                <a:effectLst/>
                <a:latin typeface="Lato Light" panose="020F0502020204030203" pitchFamily="34" charset="0"/>
                <a:ea typeface="Lato Light" panose="020F0502020204030203" pitchFamily="34" charset="0"/>
                <a:cs typeface="Lato Light" panose="020F0502020204030203" pitchFamily="34" charset="0"/>
              </a:rPr>
              <a:t>Ngoài ra, độc lập cũng phải gắn với cơm no, áo ấm và hạnh phúc của nhân dân</a:t>
            </a:r>
            <a:endParaRPr i="1" dirty="0">
              <a:latin typeface="Lato Light" panose="020F0502020204030203" pitchFamily="34" charset="0"/>
              <a:ea typeface="Lato Light" panose="020F0502020204030203" pitchFamily="34" charset="0"/>
              <a:cs typeface="Lato Light" panose="020F0502020204030203" pitchFamily="34" charset="0"/>
            </a:endParaRPr>
          </a:p>
        </p:txBody>
      </p:sp>
      <p:sp>
        <p:nvSpPr>
          <p:cNvPr id="96" name="Google Shape;96;p18"/>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spTree>
    <p:extLst>
      <p:ext uri="{BB962C8B-B14F-4D97-AF65-F5344CB8AC3E}">
        <p14:creationId xmlns:p14="http://schemas.microsoft.com/office/powerpoint/2010/main" val="28706796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4"/>
          <p:cNvSpPr txBox="1">
            <a:spLocks noGrp="1"/>
          </p:cNvSpPr>
          <p:nvPr>
            <p:ph type="title"/>
          </p:nvPr>
        </p:nvSpPr>
        <p:spPr>
          <a:xfrm>
            <a:off x="457200" y="1348975"/>
            <a:ext cx="55113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latin typeface="Lato Light" panose="020F0502020204030203" pitchFamily="34" charset="0"/>
                <a:ea typeface="Lato Light" panose="020F0502020204030203" pitchFamily="34" charset="0"/>
                <a:cs typeface="Lato Light" panose="020F0502020204030203" pitchFamily="34" charset="0"/>
              </a:rPr>
              <a:t>Theo </a:t>
            </a:r>
            <a:r>
              <a:rPr lang="en" dirty="0">
                <a:latin typeface="Lato Light" panose="020F0502020204030203" pitchFamily="34" charset="0"/>
                <a:ea typeface="Lato Light" panose="020F0502020204030203" pitchFamily="34" charset="0"/>
                <a:cs typeface="Lato Light" panose="020F0502020204030203" pitchFamily="34" charset="0"/>
              </a:rPr>
              <a:t>Hồ Chí Minh</a:t>
            </a:r>
            <a:endParaRPr dirty="0">
              <a:latin typeface="Lato Light" panose="020F0502020204030203" pitchFamily="34" charset="0"/>
              <a:ea typeface="Lato Light" panose="020F0502020204030203" pitchFamily="34" charset="0"/>
              <a:cs typeface="Lato Light" panose="020F0502020204030203" pitchFamily="34" charset="0"/>
            </a:endParaRPr>
          </a:p>
        </p:txBody>
      </p:sp>
      <p:sp>
        <p:nvSpPr>
          <p:cNvPr id="144" name="Google Shape;144;p24"/>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Lato Light" panose="020F0502020204030203" pitchFamily="34" charset="0"/>
                <a:ea typeface="Lato Light" panose="020F0502020204030203" pitchFamily="34" charset="0"/>
                <a:cs typeface="Lato Light" panose="020F0502020204030203" pitchFamily="34" charset="0"/>
              </a:rPr>
              <a:t>13</a:t>
            </a:fld>
            <a:endParaRPr>
              <a:latin typeface="Lato Light" panose="020F0502020204030203" pitchFamily="34" charset="0"/>
              <a:ea typeface="Lato Light" panose="020F0502020204030203" pitchFamily="34" charset="0"/>
              <a:cs typeface="Lato Light" panose="020F0502020204030203" pitchFamily="34" charset="0"/>
            </a:endParaRPr>
          </a:p>
        </p:txBody>
      </p:sp>
      <p:sp>
        <p:nvSpPr>
          <p:cNvPr id="145" name="Google Shape;145;p24"/>
          <p:cNvSpPr/>
          <p:nvPr/>
        </p:nvSpPr>
        <p:spPr>
          <a:xfrm>
            <a:off x="3670054" y="2382972"/>
            <a:ext cx="2033700" cy="2033700"/>
          </a:xfrm>
          <a:prstGeom prst="ellipse">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1600" dirty="0">
                <a:effectLst/>
                <a:latin typeface="Lato Light" panose="020F0502020204030203" pitchFamily="34" charset="0"/>
                <a:ea typeface="Lato Light" panose="020F0502020204030203" pitchFamily="34" charset="0"/>
                <a:cs typeface="Lato Light" panose="020F0502020204030203" pitchFamily="34" charset="0"/>
              </a:rPr>
              <a:t>“độc lập tự do” giả hiệu </a:t>
            </a:r>
            <a:endParaRPr sz="1600" dirty="0">
              <a:solidFill>
                <a:srgbClr val="666666"/>
              </a:solidFill>
              <a:latin typeface="Lato Light" panose="020F0502020204030203" pitchFamily="34" charset="0"/>
              <a:ea typeface="Lato Light" panose="020F0502020204030203" pitchFamily="34" charset="0"/>
              <a:cs typeface="Lato Light" panose="020F0502020204030203" pitchFamily="34" charset="0"/>
              <a:sym typeface="Lato Light"/>
            </a:endParaRPr>
          </a:p>
        </p:txBody>
      </p:sp>
      <p:sp>
        <p:nvSpPr>
          <p:cNvPr id="146" name="Google Shape;146;p24"/>
          <p:cNvSpPr/>
          <p:nvPr/>
        </p:nvSpPr>
        <p:spPr>
          <a:xfrm>
            <a:off x="457200" y="2382972"/>
            <a:ext cx="2033700" cy="2033700"/>
          </a:xfrm>
          <a:prstGeom prst="ellipse">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1600" dirty="0">
                <a:effectLst/>
                <a:latin typeface="Lato Light" panose="020F0502020204030203" pitchFamily="34" charset="0"/>
                <a:ea typeface="Lato Light" panose="020F0502020204030203" pitchFamily="34" charset="0"/>
                <a:cs typeface="Lato Light" panose="020F0502020204030203" pitchFamily="34" charset="0"/>
              </a:rPr>
              <a:t>độc lập dân tộc phải là độc lập thật sự, hoàn toàn và triệt để trên tất cả các lĩnh vực</a:t>
            </a:r>
            <a:endParaRPr sz="1600" dirty="0">
              <a:solidFill>
                <a:srgbClr val="666666"/>
              </a:solidFill>
              <a:latin typeface="Lato Light" panose="020F0502020204030203" pitchFamily="34" charset="0"/>
              <a:ea typeface="Lato Light" panose="020F0502020204030203" pitchFamily="34" charset="0"/>
              <a:cs typeface="Lato Light" panose="020F0502020204030203" pitchFamily="34" charset="0"/>
              <a:sym typeface="Lato Light"/>
            </a:endParaRPr>
          </a:p>
        </p:txBody>
      </p:sp>
      <p:sp>
        <p:nvSpPr>
          <p:cNvPr id="8" name="TextBox 7">
            <a:extLst>
              <a:ext uri="{FF2B5EF4-FFF2-40B4-BE49-F238E27FC236}">
                <a16:creationId xmlns:a16="http://schemas.microsoft.com/office/drawing/2014/main" id="{F5CD2583-1195-4E91-AB3C-18B13484CD03}"/>
              </a:ext>
            </a:extLst>
          </p:cNvPr>
          <p:cNvSpPr txBox="1"/>
          <p:nvPr/>
        </p:nvSpPr>
        <p:spPr>
          <a:xfrm>
            <a:off x="581891" y="257935"/>
            <a:ext cx="4572000" cy="703911"/>
          </a:xfrm>
          <a:prstGeom prst="rect">
            <a:avLst/>
          </a:prstGeom>
          <a:noFill/>
        </p:spPr>
        <p:txBody>
          <a:bodyPr wrap="square">
            <a:spAutoFit/>
          </a:bodyPr>
          <a:lstStyle/>
          <a:p>
            <a:pPr marL="0" marR="0" indent="457200" algn="l">
              <a:lnSpc>
                <a:spcPct val="115000"/>
              </a:lnSpc>
              <a:spcBef>
                <a:spcPts val="300"/>
              </a:spcBef>
              <a:spcAft>
                <a:spcPts val="300"/>
              </a:spcAft>
            </a:pPr>
            <a:r>
              <a:rPr lang="vi-VN" sz="1800" b="0" i="1" dirty="0">
                <a:effectLst/>
                <a:latin typeface="Lato Light" panose="020F0502020204030203" pitchFamily="34" charset="0"/>
                <a:ea typeface="Lato Light" panose="020F0502020204030203" pitchFamily="34" charset="0"/>
                <a:cs typeface="Lato Light" panose="020F0502020204030203" pitchFamily="34" charset="0"/>
              </a:rPr>
              <a:t>c. Độc lập dân tộc phải là nền độc lập thật sự, hoàn toàn và triệt để</a:t>
            </a:r>
            <a:endParaRPr lang="en-US" sz="1800" b="1"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3" name="Not Equal 2">
            <a:extLst>
              <a:ext uri="{FF2B5EF4-FFF2-40B4-BE49-F238E27FC236}">
                <a16:creationId xmlns:a16="http://schemas.microsoft.com/office/drawing/2014/main" id="{724CE304-F0FF-4C13-9E28-B95F42A9478C}"/>
              </a:ext>
            </a:extLst>
          </p:cNvPr>
          <p:cNvSpPr/>
          <p:nvPr/>
        </p:nvSpPr>
        <p:spPr>
          <a:xfrm>
            <a:off x="2592104" y="3077704"/>
            <a:ext cx="976745" cy="644236"/>
          </a:xfrm>
          <a:prstGeom prst="mathNotEqual">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solidFill>
                <a:schemeClr val="tx1"/>
              </a:solidFill>
              <a:latin typeface="Lato Light" panose="020F0502020204030203" pitchFamily="34" charset="0"/>
              <a:ea typeface="Lato Light" panose="020F0502020204030203" pitchFamily="34" charset="0"/>
              <a:cs typeface="Lato Light" panose="020F0502020204030203"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4" name="Google Shape;144;p24"/>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sz="1400">
                <a:latin typeface="Lato Light" panose="020F0502020204030203" pitchFamily="34" charset="0"/>
                <a:ea typeface="Lato Light" panose="020F0502020204030203" pitchFamily="34" charset="0"/>
                <a:cs typeface="Lato Light" panose="020F0502020204030203" pitchFamily="34" charset="0"/>
              </a:rPr>
              <a:t>14</a:t>
            </a:fld>
            <a:endParaRPr sz="1400">
              <a:latin typeface="Lato Light" panose="020F0502020204030203" pitchFamily="34" charset="0"/>
              <a:ea typeface="Lato Light" panose="020F0502020204030203" pitchFamily="34" charset="0"/>
              <a:cs typeface="Lato Light" panose="020F0502020204030203" pitchFamily="34" charset="0"/>
            </a:endParaRPr>
          </a:p>
        </p:txBody>
      </p:sp>
      <p:sp>
        <p:nvSpPr>
          <p:cNvPr id="146" name="Google Shape;146;p24"/>
          <p:cNvSpPr/>
          <p:nvPr/>
        </p:nvSpPr>
        <p:spPr>
          <a:xfrm>
            <a:off x="372470" y="1000728"/>
            <a:ext cx="1347354" cy="1292199"/>
          </a:xfrm>
          <a:prstGeom prst="ellipse">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i="1" dirty="0">
                <a:effectLst/>
                <a:latin typeface="Lato Light" panose="020F0502020204030203" pitchFamily="34" charset="0"/>
                <a:ea typeface="Lato Light" panose="020F0502020204030203" pitchFamily="34" charset="0"/>
                <a:cs typeface="Lato Light" panose="020F0502020204030203" pitchFamily="34" charset="0"/>
              </a:rPr>
              <a:t>Thư gửi đồng bào Nam Bộ</a:t>
            </a:r>
            <a:r>
              <a:rPr lang="vi-VN" dirty="0">
                <a:effectLst/>
                <a:latin typeface="Lato Light" panose="020F0502020204030203" pitchFamily="34" charset="0"/>
                <a:ea typeface="Lato Light" panose="020F0502020204030203" pitchFamily="34" charset="0"/>
                <a:cs typeface="Lato Light" panose="020F0502020204030203" pitchFamily="34" charset="0"/>
              </a:rPr>
              <a:t> (1946), </a:t>
            </a:r>
            <a:endParaRPr dirty="0">
              <a:solidFill>
                <a:srgbClr val="666666"/>
              </a:solidFill>
              <a:latin typeface="Lato Light" panose="020F0502020204030203" pitchFamily="34" charset="0"/>
              <a:ea typeface="Lato Light" panose="020F0502020204030203" pitchFamily="34" charset="0"/>
              <a:cs typeface="Lato Light" panose="020F0502020204030203" pitchFamily="34" charset="0"/>
              <a:sym typeface="Lato Light"/>
            </a:endParaRPr>
          </a:p>
        </p:txBody>
      </p:sp>
      <p:sp>
        <p:nvSpPr>
          <p:cNvPr id="8" name="TextBox 7">
            <a:extLst>
              <a:ext uri="{FF2B5EF4-FFF2-40B4-BE49-F238E27FC236}">
                <a16:creationId xmlns:a16="http://schemas.microsoft.com/office/drawing/2014/main" id="{F5CD2583-1195-4E91-AB3C-18B13484CD03}"/>
              </a:ext>
            </a:extLst>
          </p:cNvPr>
          <p:cNvSpPr txBox="1"/>
          <p:nvPr/>
        </p:nvSpPr>
        <p:spPr>
          <a:xfrm>
            <a:off x="581891" y="257935"/>
            <a:ext cx="4572000" cy="564129"/>
          </a:xfrm>
          <a:prstGeom prst="rect">
            <a:avLst/>
          </a:prstGeom>
          <a:noFill/>
        </p:spPr>
        <p:txBody>
          <a:bodyPr wrap="square">
            <a:spAutoFit/>
          </a:bodyPr>
          <a:lstStyle/>
          <a:p>
            <a:pPr marL="0" marR="0" indent="457200" algn="l">
              <a:lnSpc>
                <a:spcPct val="115000"/>
              </a:lnSpc>
              <a:spcBef>
                <a:spcPts val="300"/>
              </a:spcBef>
              <a:spcAft>
                <a:spcPts val="300"/>
              </a:spcAft>
            </a:pPr>
            <a:r>
              <a:rPr lang="vi-VN" b="0" i="1" dirty="0">
                <a:effectLst/>
                <a:latin typeface="Lato Light" panose="020F0502020204030203" pitchFamily="34" charset="0"/>
                <a:ea typeface="Lato Light" panose="020F0502020204030203" pitchFamily="34" charset="0"/>
                <a:cs typeface="Lato Light" panose="020F0502020204030203" pitchFamily="34" charset="0"/>
              </a:rPr>
              <a:t>d. Độc lập dân tộc gắn liền với thống nhất và toàn vẹn lãnh thổ</a:t>
            </a:r>
            <a:r>
              <a:rPr lang="en-US" i="1" dirty="0">
                <a:latin typeface="Lato Light" panose="020F0502020204030203" pitchFamily="34" charset="0"/>
                <a:ea typeface="Lato Light" panose="020F0502020204030203" pitchFamily="34" charset="0"/>
                <a:cs typeface="Lato Light" panose="020F0502020204030203" pitchFamily="34" charset="0"/>
              </a:rPr>
              <a:t>. </a:t>
            </a:r>
            <a:r>
              <a:rPr lang="en-US" i="1" dirty="0" err="1">
                <a:latin typeface="Lato Light" panose="020F0502020204030203" pitchFamily="34" charset="0"/>
                <a:ea typeface="Lato Light" panose="020F0502020204030203" pitchFamily="34" charset="0"/>
                <a:cs typeface="Lato Light" panose="020F0502020204030203" pitchFamily="34" charset="0"/>
              </a:rPr>
              <a:t>Điều</a:t>
            </a:r>
            <a:r>
              <a:rPr lang="en-US" i="1" dirty="0">
                <a:latin typeface="Lato Light" panose="020F0502020204030203" pitchFamily="34" charset="0"/>
                <a:ea typeface="Lato Light" panose="020F0502020204030203" pitchFamily="34" charset="0"/>
                <a:cs typeface="Lato Light" panose="020F0502020204030203" pitchFamily="34" charset="0"/>
              </a:rPr>
              <a:t> </a:t>
            </a:r>
            <a:r>
              <a:rPr lang="en-US" i="1" dirty="0" err="1">
                <a:latin typeface="Lato Light" panose="020F0502020204030203" pitchFamily="34" charset="0"/>
                <a:ea typeface="Lato Light" panose="020F0502020204030203" pitchFamily="34" charset="0"/>
                <a:cs typeface="Lato Light" panose="020F0502020204030203" pitchFamily="34" charset="0"/>
              </a:rPr>
              <a:t>đó</a:t>
            </a:r>
            <a:r>
              <a:rPr lang="en-US" i="1" dirty="0">
                <a:latin typeface="Lato Light" panose="020F0502020204030203" pitchFamily="34" charset="0"/>
                <a:ea typeface="Lato Light" panose="020F0502020204030203" pitchFamily="34" charset="0"/>
                <a:cs typeface="Lato Light" panose="020F0502020204030203" pitchFamily="34" charset="0"/>
              </a:rPr>
              <a:t> </a:t>
            </a:r>
            <a:r>
              <a:rPr lang="en-US" i="1" dirty="0" err="1">
                <a:latin typeface="Lato Light" panose="020F0502020204030203" pitchFamily="34" charset="0"/>
                <a:ea typeface="Lato Light" panose="020F0502020204030203" pitchFamily="34" charset="0"/>
                <a:cs typeface="Lato Light" panose="020F0502020204030203" pitchFamily="34" charset="0"/>
              </a:rPr>
              <a:t>được</a:t>
            </a:r>
            <a:r>
              <a:rPr lang="en-US" i="1" dirty="0">
                <a:latin typeface="Lato Light" panose="020F0502020204030203" pitchFamily="34" charset="0"/>
                <a:ea typeface="Lato Light" panose="020F0502020204030203" pitchFamily="34" charset="0"/>
                <a:cs typeface="Lato Light" panose="020F0502020204030203" pitchFamily="34" charset="0"/>
              </a:rPr>
              <a:t> </a:t>
            </a:r>
            <a:r>
              <a:rPr lang="en-US" i="1" dirty="0" err="1">
                <a:latin typeface="Lato Light" panose="020F0502020204030203" pitchFamily="34" charset="0"/>
                <a:ea typeface="Lato Light" panose="020F0502020204030203" pitchFamily="34" charset="0"/>
                <a:cs typeface="Lato Light" panose="020F0502020204030203" pitchFamily="34" charset="0"/>
              </a:rPr>
              <a:t>thể</a:t>
            </a:r>
            <a:r>
              <a:rPr lang="en-US" i="1" dirty="0">
                <a:latin typeface="Lato Light" panose="020F0502020204030203" pitchFamily="34" charset="0"/>
                <a:ea typeface="Lato Light" panose="020F0502020204030203" pitchFamily="34" charset="0"/>
                <a:cs typeface="Lato Light" panose="020F0502020204030203" pitchFamily="34" charset="0"/>
              </a:rPr>
              <a:t> </a:t>
            </a:r>
            <a:r>
              <a:rPr lang="en-US" i="1" dirty="0" err="1">
                <a:latin typeface="Lato Light" panose="020F0502020204030203" pitchFamily="34" charset="0"/>
                <a:ea typeface="Lato Light" panose="020F0502020204030203" pitchFamily="34" charset="0"/>
                <a:cs typeface="Lato Light" panose="020F0502020204030203" pitchFamily="34" charset="0"/>
              </a:rPr>
              <a:t>hiện</a:t>
            </a:r>
            <a:r>
              <a:rPr lang="en-US" i="1" dirty="0">
                <a:latin typeface="Lato Light" panose="020F0502020204030203" pitchFamily="34" charset="0"/>
                <a:ea typeface="Lato Light" panose="020F0502020204030203" pitchFamily="34" charset="0"/>
                <a:cs typeface="Lato Light" panose="020F0502020204030203" pitchFamily="34" charset="0"/>
              </a:rPr>
              <a:t> </a:t>
            </a:r>
            <a:r>
              <a:rPr lang="en-US" i="1" dirty="0" err="1">
                <a:latin typeface="Lato Light" panose="020F0502020204030203" pitchFamily="34" charset="0"/>
                <a:ea typeface="Lato Light" panose="020F0502020204030203" pitchFamily="34" charset="0"/>
                <a:cs typeface="Lato Light" panose="020F0502020204030203" pitchFamily="34" charset="0"/>
              </a:rPr>
              <a:t>trong</a:t>
            </a:r>
            <a:r>
              <a:rPr lang="en-US" i="1" dirty="0">
                <a:latin typeface="Lato Light" panose="020F0502020204030203" pitchFamily="34" charset="0"/>
                <a:ea typeface="Lato Light" panose="020F0502020204030203" pitchFamily="34" charset="0"/>
                <a:cs typeface="Lato Light" panose="020F0502020204030203" pitchFamily="34" charset="0"/>
              </a:rPr>
              <a:t>:</a:t>
            </a:r>
            <a:endParaRPr lang="en-US" b="1"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9" name="Google Shape;146;p24">
            <a:extLst>
              <a:ext uri="{FF2B5EF4-FFF2-40B4-BE49-F238E27FC236}">
                <a16:creationId xmlns:a16="http://schemas.microsoft.com/office/drawing/2014/main" id="{2E1F417A-CBF3-4DF3-814F-A201EFFEF53F}"/>
              </a:ext>
            </a:extLst>
          </p:cNvPr>
          <p:cNvSpPr/>
          <p:nvPr/>
        </p:nvSpPr>
        <p:spPr>
          <a:xfrm>
            <a:off x="304800" y="2382972"/>
            <a:ext cx="1347354" cy="1292199"/>
          </a:xfrm>
          <a:prstGeom prst="ellipse">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1400" dirty="0">
                <a:effectLst/>
                <a:latin typeface="Lato Light" panose="020F0502020204030203" pitchFamily="34" charset="0"/>
                <a:ea typeface="Lato Light" panose="020F0502020204030203" pitchFamily="34" charset="0"/>
                <a:cs typeface="Lato Light" panose="020F0502020204030203" pitchFamily="34" charset="0"/>
              </a:rPr>
              <a:t>Tháng 2 năm 1958</a:t>
            </a:r>
            <a:endParaRPr dirty="0">
              <a:solidFill>
                <a:srgbClr val="666666"/>
              </a:solidFill>
              <a:latin typeface="Lato Light" panose="020F0502020204030203" pitchFamily="34" charset="0"/>
              <a:ea typeface="Lato Light" panose="020F0502020204030203" pitchFamily="34" charset="0"/>
              <a:cs typeface="Lato Light" panose="020F0502020204030203" pitchFamily="34" charset="0"/>
              <a:sym typeface="Lato Light"/>
            </a:endParaRPr>
          </a:p>
        </p:txBody>
      </p:sp>
      <p:sp>
        <p:nvSpPr>
          <p:cNvPr id="10" name="Google Shape;146;p24">
            <a:extLst>
              <a:ext uri="{FF2B5EF4-FFF2-40B4-BE49-F238E27FC236}">
                <a16:creationId xmlns:a16="http://schemas.microsoft.com/office/drawing/2014/main" id="{1DB35587-E153-4220-AFBF-4971C14A445B}"/>
              </a:ext>
            </a:extLst>
          </p:cNvPr>
          <p:cNvSpPr/>
          <p:nvPr/>
        </p:nvSpPr>
        <p:spPr>
          <a:xfrm>
            <a:off x="304800" y="3765216"/>
            <a:ext cx="1347354" cy="1292199"/>
          </a:xfrm>
          <a:prstGeom prst="ellipse">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sz="1800" dirty="0">
                <a:effectLst/>
                <a:latin typeface="Lato Light" panose="020F0502020204030203" pitchFamily="34" charset="0"/>
                <a:ea typeface="Lato Light" panose="020F0502020204030203" pitchFamily="34" charset="0"/>
                <a:cs typeface="Lato Light" panose="020F0502020204030203" pitchFamily="34" charset="0"/>
              </a:rPr>
              <a:t>Trong Di chúc</a:t>
            </a:r>
            <a:endParaRPr dirty="0">
              <a:solidFill>
                <a:srgbClr val="666666"/>
              </a:solidFill>
              <a:latin typeface="Lato Light" panose="020F0502020204030203" pitchFamily="34" charset="0"/>
              <a:ea typeface="Lato Light" panose="020F0502020204030203" pitchFamily="34" charset="0"/>
              <a:cs typeface="Lato Light" panose="020F0502020204030203" pitchFamily="34" charset="0"/>
              <a:sym typeface="Lato Light"/>
            </a:endParaRPr>
          </a:p>
        </p:txBody>
      </p:sp>
      <p:sp>
        <p:nvSpPr>
          <p:cNvPr id="11" name="TextBox 10">
            <a:extLst>
              <a:ext uri="{FF2B5EF4-FFF2-40B4-BE49-F238E27FC236}">
                <a16:creationId xmlns:a16="http://schemas.microsoft.com/office/drawing/2014/main" id="{45766230-4001-48BE-B2C8-C9FF7BCA6004}"/>
              </a:ext>
            </a:extLst>
          </p:cNvPr>
          <p:cNvSpPr txBox="1"/>
          <p:nvPr/>
        </p:nvSpPr>
        <p:spPr>
          <a:xfrm>
            <a:off x="1842654" y="1537505"/>
            <a:ext cx="4572000" cy="738664"/>
          </a:xfrm>
          <a:prstGeom prst="rect">
            <a:avLst/>
          </a:prstGeom>
          <a:noFill/>
        </p:spPr>
        <p:txBody>
          <a:bodyPr wrap="square">
            <a:spAutoFit/>
          </a:bodyPr>
          <a:lstStyle/>
          <a:p>
            <a:r>
              <a:rPr lang="vi-VN" sz="1400" dirty="0">
                <a:effectLst/>
                <a:latin typeface="Lato Light" panose="020F0502020204030203" pitchFamily="34" charset="0"/>
                <a:ea typeface="Lato Light" panose="020F0502020204030203" pitchFamily="34" charset="0"/>
                <a:cs typeface="Lato Light" panose="020F0502020204030203" pitchFamily="34" charset="0"/>
              </a:rPr>
              <a:t>“Đồng bào Nam Bộ là dân nước Việt Nam. Sông có thể cạn, núi có thể mòn song chân lý đó không bao giờ thay đổi”</a:t>
            </a:r>
            <a:endParaRPr lang="en-US" dirty="0">
              <a:latin typeface="Lato Light" panose="020F0502020204030203" pitchFamily="34" charset="0"/>
              <a:ea typeface="Lato Light" panose="020F0502020204030203" pitchFamily="34" charset="0"/>
              <a:cs typeface="Lato Light" panose="020F0502020204030203" pitchFamily="34" charset="0"/>
            </a:endParaRPr>
          </a:p>
        </p:txBody>
      </p:sp>
      <p:sp>
        <p:nvSpPr>
          <p:cNvPr id="13" name="TextBox 12">
            <a:extLst>
              <a:ext uri="{FF2B5EF4-FFF2-40B4-BE49-F238E27FC236}">
                <a16:creationId xmlns:a16="http://schemas.microsoft.com/office/drawing/2014/main" id="{8D9E326A-DA0D-484C-9105-ECC36B3CB342}"/>
              </a:ext>
            </a:extLst>
          </p:cNvPr>
          <p:cNvSpPr txBox="1"/>
          <p:nvPr/>
        </p:nvSpPr>
        <p:spPr>
          <a:xfrm>
            <a:off x="1787236" y="3934261"/>
            <a:ext cx="4627418" cy="954107"/>
          </a:xfrm>
          <a:prstGeom prst="rect">
            <a:avLst/>
          </a:prstGeom>
          <a:noFill/>
        </p:spPr>
        <p:txBody>
          <a:bodyPr wrap="square">
            <a:spAutoFit/>
          </a:bodyPr>
          <a:lstStyle/>
          <a:p>
            <a:r>
              <a:rPr lang="en-US" sz="1400" dirty="0">
                <a:effectLst/>
                <a:latin typeface="Lato Light" panose="020F0502020204030203" pitchFamily="34" charset="0"/>
                <a:ea typeface="Lato Light" panose="020F0502020204030203" pitchFamily="34" charset="0"/>
                <a:cs typeface="Lato Light" panose="020F0502020204030203" pitchFamily="34" charset="0"/>
              </a:rPr>
              <a:t>“</a:t>
            </a:r>
            <a:r>
              <a:rPr lang="vi-VN" sz="1400" dirty="0">
                <a:effectLst/>
                <a:latin typeface="Lato Light" panose="020F0502020204030203" pitchFamily="34" charset="0"/>
                <a:ea typeface="Lato Light" panose="020F0502020204030203" pitchFamily="34" charset="0"/>
                <a:cs typeface="Lato Light" panose="020F0502020204030203" pitchFamily="34" charset="0"/>
              </a:rPr>
              <a:t>Dù khó khăn, gian khổ đến mấy, nhân dân ta nhất định sẽ hoàn toàn thắng lợi. Đế quốc Mỹ nhất định phải cút khỏi nước ta. Tổ quốc ta nhất định sẽ thống nhất. Đồng bào Nam Bắc nhất định sẽ sum họp một nhà”</a:t>
            </a:r>
            <a:endParaRPr lang="en-US" dirty="0">
              <a:latin typeface="Lato Light" panose="020F0502020204030203" pitchFamily="34" charset="0"/>
              <a:ea typeface="Lato Light" panose="020F0502020204030203" pitchFamily="34" charset="0"/>
              <a:cs typeface="Lato Light" panose="020F0502020204030203" pitchFamily="34" charset="0"/>
            </a:endParaRPr>
          </a:p>
        </p:txBody>
      </p:sp>
      <p:sp>
        <p:nvSpPr>
          <p:cNvPr id="15" name="TextBox 14">
            <a:extLst>
              <a:ext uri="{FF2B5EF4-FFF2-40B4-BE49-F238E27FC236}">
                <a16:creationId xmlns:a16="http://schemas.microsoft.com/office/drawing/2014/main" id="{A691431A-6B10-4CA0-A712-6CAA110ED689}"/>
              </a:ext>
            </a:extLst>
          </p:cNvPr>
          <p:cNvSpPr txBox="1"/>
          <p:nvPr/>
        </p:nvSpPr>
        <p:spPr>
          <a:xfrm>
            <a:off x="1842654" y="2868255"/>
            <a:ext cx="4572000" cy="307777"/>
          </a:xfrm>
          <a:prstGeom prst="rect">
            <a:avLst/>
          </a:prstGeom>
          <a:noFill/>
        </p:spPr>
        <p:txBody>
          <a:bodyPr wrap="square">
            <a:spAutoFit/>
          </a:bodyPr>
          <a:lstStyle/>
          <a:p>
            <a:pPr marL="0" marR="0">
              <a:spcBef>
                <a:spcPts val="0"/>
              </a:spcBef>
              <a:spcAft>
                <a:spcPts val="0"/>
              </a:spcAft>
            </a:pPr>
            <a:r>
              <a:rPr lang="en-US" sz="1400" dirty="0">
                <a:effectLst/>
                <a:latin typeface="Lato Light" panose="020F0502020204030203" pitchFamily="34" charset="0"/>
                <a:ea typeface="Lato Light" panose="020F0502020204030203" pitchFamily="34" charset="0"/>
                <a:cs typeface="Lato Light" panose="020F0502020204030203" pitchFamily="34" charset="0"/>
              </a:rPr>
              <a:t>“</a:t>
            </a:r>
            <a:r>
              <a:rPr lang="vi-VN" sz="1400" dirty="0">
                <a:effectLst/>
                <a:latin typeface="Lato Light" panose="020F0502020204030203" pitchFamily="34" charset="0"/>
                <a:ea typeface="Lato Light" panose="020F0502020204030203" pitchFamily="34" charset="0"/>
                <a:cs typeface="Lato Light" panose="020F0502020204030203" pitchFamily="34" charset="0"/>
              </a:rPr>
              <a:t>Nước Việt Nam là một, dân tộc Việt Nam là một”</a:t>
            </a:r>
            <a:endParaRPr lang="en-US" sz="1050" dirty="0">
              <a:effectLst/>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1954630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ctrTitle"/>
          </p:nvPr>
        </p:nvSpPr>
        <p:spPr>
          <a:xfrm>
            <a:off x="500585" y="1368263"/>
            <a:ext cx="5533120" cy="205623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3"/>
                </a:solidFill>
                <a:latin typeface="Lato Hairline" panose="020B0604020202020204" charset="0"/>
              </a:rPr>
              <a:t>3.1. Tư tưởng Hồ Chí Minh về độc lập dân tộc</a:t>
            </a:r>
            <a:endParaRPr dirty="0">
              <a:solidFill>
                <a:schemeClr val="accent3"/>
              </a:solidFill>
              <a:latin typeface="Lato Hairline" panose="020B0604020202020204" charset="0"/>
            </a:endParaRPr>
          </a:p>
        </p:txBody>
      </p:sp>
      <p:sp>
        <p:nvSpPr>
          <p:cNvPr id="82" name="Google Shape;82;p16"/>
          <p:cNvSpPr txBox="1">
            <a:spLocks noGrp="1"/>
          </p:cNvSpPr>
          <p:nvPr>
            <p:ph type="subTitle" idx="1"/>
          </p:nvPr>
        </p:nvSpPr>
        <p:spPr>
          <a:xfrm>
            <a:off x="725847" y="3676029"/>
            <a:ext cx="3914700" cy="784800"/>
          </a:xfrm>
          <a:prstGeom prst="rect">
            <a:avLst/>
          </a:prstGeom>
        </p:spPr>
        <p:txBody>
          <a:bodyPr spcFirstLastPara="1" wrap="square" lIns="91425" tIns="91425" rIns="91425" bIns="91425" anchor="t" anchorCtr="0">
            <a:noAutofit/>
          </a:bodyPr>
          <a:lstStyle/>
          <a:p>
            <a:pPr marL="0" indent="0"/>
            <a:r>
              <a:rPr lang="en" b="1" dirty="0">
                <a:solidFill>
                  <a:srgbClr val="FF0000"/>
                </a:solidFill>
                <a:latin typeface="Lato Light" panose="020F0502020204030203" pitchFamily="34" charset="0"/>
                <a:ea typeface="Lato Light" panose="020F0502020204030203" pitchFamily="34" charset="0"/>
                <a:cs typeface="Lato Light" panose="020F0502020204030203" pitchFamily="34" charset="0"/>
              </a:rPr>
              <a:t>3.1.2.</a:t>
            </a:r>
            <a:r>
              <a:rPr lang="vi-VN" sz="1800" b="1" i="0"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 Vấn đề </a:t>
            </a:r>
            <a:r>
              <a:rPr lang="en-US" sz="1800" b="1" i="0" dirty="0" err="1">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cách</a:t>
            </a:r>
            <a:r>
              <a:rPr lang="en-US" sz="1800" b="1" i="0"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 </a:t>
            </a:r>
            <a:r>
              <a:rPr lang="en-US" sz="1800" b="1" i="0" dirty="0" err="1">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mạng</a:t>
            </a:r>
            <a:r>
              <a:rPr lang="en-US" sz="1800" b="1" i="0"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 </a:t>
            </a:r>
            <a:r>
              <a:rPr lang="en-US" sz="1800" b="1" i="0" dirty="0" err="1">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giải</a:t>
            </a:r>
            <a:r>
              <a:rPr lang="en-US" sz="1800" b="1" i="0"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 </a:t>
            </a:r>
            <a:r>
              <a:rPr lang="en-US" sz="1800" b="1" i="0" dirty="0" err="1">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phóng</a:t>
            </a:r>
            <a:r>
              <a:rPr lang="en-US" sz="1800" b="1" i="0"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 </a:t>
            </a:r>
            <a:r>
              <a:rPr lang="en-US" sz="1800" b="1" i="0" dirty="0" err="1">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dân</a:t>
            </a:r>
            <a:r>
              <a:rPr lang="en-US" sz="1800" b="1" i="0"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 </a:t>
            </a:r>
            <a:r>
              <a:rPr lang="en-US" sz="1800" b="1" i="0" dirty="0" err="1">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tộc</a:t>
            </a:r>
            <a:endParaRPr dirty="0">
              <a:latin typeface="Lato Light" panose="020F0502020204030203" pitchFamily="34" charset="0"/>
              <a:ea typeface="Lato Light" panose="020F0502020204030203" pitchFamily="34" charset="0"/>
              <a:cs typeface="Lato Light" panose="020F0502020204030203" pitchFamily="34" charset="0"/>
            </a:endParaRPr>
          </a:p>
        </p:txBody>
      </p:sp>
      <p:sp>
        <p:nvSpPr>
          <p:cNvPr id="83" name="Google Shape;83;p16"/>
          <p:cNvSpPr txBox="1">
            <a:spLocks noGrp="1"/>
          </p:cNvSpPr>
          <p:nvPr>
            <p:ph type="sldNum" idx="4294967295"/>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Tree>
    <p:extLst>
      <p:ext uri="{BB962C8B-B14F-4D97-AF65-F5344CB8AC3E}">
        <p14:creationId xmlns:p14="http://schemas.microsoft.com/office/powerpoint/2010/main" val="18699575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489775" y="88211"/>
            <a:ext cx="551130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vi-VN" sz="1600" i="1" dirty="0">
                <a:effectLst/>
                <a:latin typeface="Lato Light" panose="020F0502020204030203" pitchFamily="34" charset="0"/>
                <a:ea typeface="Lato Light" panose="020F0502020204030203" pitchFamily="34" charset="0"/>
                <a:cs typeface="Lato Light" panose="020F0502020204030203" pitchFamily="34" charset="0"/>
              </a:rPr>
              <a:t>Cách mạng giải phóng dân tộc muốn thắng lợi phải đi theo con đường cách mạng vô sản</a:t>
            </a:r>
            <a:endParaRPr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121" name="Google Shape;121;p21"/>
          <p:cNvSpPr txBox="1">
            <a:spLocks noGrp="1"/>
          </p:cNvSpPr>
          <p:nvPr>
            <p:ph type="body" idx="1"/>
          </p:nvPr>
        </p:nvSpPr>
        <p:spPr>
          <a:xfrm>
            <a:off x="440663" y="1043427"/>
            <a:ext cx="1872425" cy="26133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vi-VN" sz="1600" dirty="0">
                <a:effectLst/>
                <a:latin typeface="Lato Light" panose="020F0502020204030203" pitchFamily="34" charset="0"/>
                <a:ea typeface="Lato Light" panose="020F0502020204030203" pitchFamily="34" charset="0"/>
                <a:cs typeface="Lato Light" panose="020F0502020204030203" pitchFamily="34" charset="0"/>
              </a:rPr>
              <a:t>Năm 1917</a:t>
            </a:r>
            <a:endParaRPr lang="vi-VN" sz="1600" b="1" dirty="0">
              <a:latin typeface="Lato Light" panose="020F0502020204030203" pitchFamily="34" charset="0"/>
              <a:ea typeface="Lato Light" panose="020F0502020204030203" pitchFamily="34" charset="0"/>
              <a:cs typeface="Lato Light" panose="020F0502020204030203" pitchFamily="34" charset="0"/>
            </a:endParaRPr>
          </a:p>
          <a:p>
            <a:pPr marL="0" lvl="0" indent="0" rtl="0">
              <a:spcBef>
                <a:spcPts val="600"/>
              </a:spcBef>
              <a:spcAft>
                <a:spcPts val="0"/>
              </a:spcAft>
              <a:buNone/>
            </a:pPr>
            <a:r>
              <a:rPr lang="vi-VN" sz="1600" dirty="0">
                <a:effectLst/>
                <a:latin typeface="Lato Light" panose="020F0502020204030203" pitchFamily="34" charset="0"/>
                <a:ea typeface="Lato Light" panose="020F0502020204030203" pitchFamily="34" charset="0"/>
                <a:cs typeface="Lato Light" panose="020F0502020204030203" pitchFamily="34" charset="0"/>
              </a:rPr>
              <a:t>Cách mạng Tháng Mười Nga thắng lợi đã ảnh hưởng sâu sắc tới Hồ Chí Minh trong việc lựa chọn con đường cứu nước, giải phóng dân tộc. </a:t>
            </a:r>
            <a:endParaRPr lang="vi-VN"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122" name="Google Shape;122;p21"/>
          <p:cNvSpPr txBox="1">
            <a:spLocks noGrp="1"/>
          </p:cNvSpPr>
          <p:nvPr>
            <p:ph type="body" idx="2"/>
          </p:nvPr>
        </p:nvSpPr>
        <p:spPr>
          <a:xfrm>
            <a:off x="2741959" y="1043427"/>
            <a:ext cx="3660082" cy="2613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vi-VN" sz="1600" dirty="0">
                <a:effectLst/>
                <a:latin typeface="Lato Light" panose="020F0502020204030203" pitchFamily="34" charset="0"/>
                <a:ea typeface="Lato Light" panose="020F0502020204030203" pitchFamily="34" charset="0"/>
                <a:cs typeface="Lato Light" panose="020F0502020204030203" pitchFamily="34" charset="0"/>
              </a:rPr>
              <a:t>Năm 1920</a:t>
            </a:r>
            <a:endParaRPr sz="1600" b="1" dirty="0">
              <a:latin typeface="Lato Light" panose="020F0502020204030203" pitchFamily="34" charset="0"/>
              <a:ea typeface="Lato Light" panose="020F0502020204030203" pitchFamily="34" charset="0"/>
              <a:cs typeface="Lato Light" panose="020F0502020204030203" pitchFamily="34" charset="0"/>
            </a:endParaRPr>
          </a:p>
          <a:p>
            <a:pPr marL="0" lvl="0" indent="0" algn="l" rtl="0">
              <a:spcBef>
                <a:spcPts val="600"/>
              </a:spcBef>
              <a:spcAft>
                <a:spcPts val="0"/>
              </a:spcAft>
              <a:buNone/>
            </a:pPr>
            <a:r>
              <a:rPr lang="vi-VN" sz="1600" dirty="0">
                <a:effectLst/>
                <a:latin typeface="Lato Light" panose="020F0502020204030203" pitchFamily="34" charset="0"/>
                <a:ea typeface="Lato Light" panose="020F0502020204030203" pitchFamily="34" charset="0"/>
                <a:cs typeface="Lato Light" panose="020F0502020204030203" pitchFamily="34" charset="0"/>
              </a:rPr>
              <a:t>sau khi đọc bản </a:t>
            </a:r>
            <a:r>
              <a:rPr lang="vi-VN" sz="1600" i="1" dirty="0">
                <a:effectLst/>
                <a:latin typeface="Lato Light" panose="020F0502020204030203" pitchFamily="34" charset="0"/>
                <a:ea typeface="Lato Light" panose="020F0502020204030203" pitchFamily="34" charset="0"/>
                <a:cs typeface="Lato Light" panose="020F0502020204030203" pitchFamily="34" charset="0"/>
              </a:rPr>
              <a:t>Sơ thảo lần thứ nhất những luận cương về vấn đề dân tộc và vấn đề thuộc địa </a:t>
            </a:r>
            <a:r>
              <a:rPr lang="vi-VN" sz="1600" dirty="0">
                <a:effectLst/>
                <a:latin typeface="Lato Light" panose="020F0502020204030203" pitchFamily="34" charset="0"/>
                <a:ea typeface="Lato Light" panose="020F0502020204030203" pitchFamily="34" charset="0"/>
                <a:cs typeface="Lato Light" panose="020F0502020204030203" pitchFamily="34" charset="0"/>
              </a:rPr>
              <a:t>của Lênin, Hồ Chí Minh tìm thấy ở đó con đường cứu nước, giải phóng dân tộc: con đường cách mạng vô sản</a:t>
            </a:r>
            <a:r>
              <a:rPr lang="en-US" sz="1600" dirty="0">
                <a:effectLst/>
                <a:latin typeface="Lato Light" panose="020F0502020204030203" pitchFamily="34" charset="0"/>
                <a:ea typeface="Lato Light" panose="020F0502020204030203" pitchFamily="34" charset="0"/>
                <a:cs typeface="Lato Light" panose="020F0502020204030203" pitchFamily="34" charset="0"/>
              </a:rPr>
              <a:t>.</a:t>
            </a:r>
            <a:endParaRPr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123" name="Google Shape;123;p21"/>
          <p:cNvSpPr txBox="1">
            <a:spLocks noGrp="1"/>
          </p:cNvSpPr>
          <p:nvPr>
            <p:ph type="body" idx="3"/>
          </p:nvPr>
        </p:nvSpPr>
        <p:spPr>
          <a:xfrm>
            <a:off x="728807" y="3614193"/>
            <a:ext cx="5673234" cy="1529307"/>
          </a:xfrm>
          <a:prstGeom prst="rect">
            <a:avLst/>
          </a:prstGeom>
        </p:spPr>
        <p:txBody>
          <a:bodyPr spcFirstLastPara="1" wrap="square" lIns="91425" tIns="91425" rIns="91425" bIns="91425" anchor="t" anchorCtr="0">
            <a:noAutofit/>
          </a:bodyPr>
          <a:lstStyle/>
          <a:p>
            <a:pPr marL="285750" lvl="0" indent="-285750" algn="l" rtl="0">
              <a:spcBef>
                <a:spcPts val="600"/>
              </a:spcBef>
              <a:spcAft>
                <a:spcPts val="0"/>
              </a:spcAft>
              <a:buFont typeface="Symbol" panose="05050102010706020507" pitchFamily="18" charset="2"/>
              <a:buChar char="Þ"/>
            </a:pPr>
            <a:r>
              <a:rPr lang="vi-VN" sz="1800" b="1" i="1" dirty="0">
                <a:effectLst/>
                <a:latin typeface="Lato Light" panose="020F0502020204030203" pitchFamily="34" charset="0"/>
                <a:ea typeface="Lato Light" panose="020F0502020204030203" pitchFamily="34" charset="0"/>
                <a:cs typeface="Lato Light" panose="020F0502020204030203" pitchFamily="34" charset="0"/>
              </a:rPr>
              <a:t>Giải phóng dân tộc gắn với giải phóng giai cấp, trong đó giải phóng dân tộc là trước hết, trên hết</a:t>
            </a:r>
            <a:endParaRPr lang="en-US" sz="1800" b="1" i="1" dirty="0">
              <a:effectLst/>
              <a:latin typeface="Lato Light" panose="020F0502020204030203" pitchFamily="34" charset="0"/>
              <a:ea typeface="Lato Light" panose="020F0502020204030203" pitchFamily="34" charset="0"/>
              <a:cs typeface="Lato Light" panose="020F0502020204030203" pitchFamily="34" charset="0"/>
            </a:endParaRPr>
          </a:p>
          <a:p>
            <a:pPr marL="285750" lvl="0" indent="-285750" algn="l" rtl="0">
              <a:spcBef>
                <a:spcPts val="600"/>
              </a:spcBef>
              <a:spcAft>
                <a:spcPts val="0"/>
              </a:spcAft>
              <a:buFont typeface="Symbol" panose="05050102010706020507" pitchFamily="18" charset="2"/>
              <a:buChar char="Þ"/>
            </a:pPr>
            <a:r>
              <a:rPr lang="vi-VN" sz="1800" b="1" i="1" dirty="0">
                <a:effectLst/>
                <a:latin typeface="Lato Light" panose="020F0502020204030203" pitchFamily="34" charset="0"/>
                <a:ea typeface="Lato Light" panose="020F0502020204030203" pitchFamily="34" charset="0"/>
                <a:cs typeface="Lato Light" panose="020F0502020204030203" pitchFamily="34" charset="0"/>
              </a:rPr>
              <a:t>Độc lập dân tộc gắn liền với chủ nghĩa xã hội</a:t>
            </a:r>
            <a:endParaRPr sz="1600" b="1" dirty="0">
              <a:latin typeface="Lato Light" panose="020F0502020204030203" pitchFamily="34" charset="0"/>
              <a:ea typeface="Lato Light" panose="020F0502020204030203" pitchFamily="34" charset="0"/>
              <a:cs typeface="Lato Light" panose="020F0502020204030203" pitchFamily="34" charset="0"/>
            </a:endParaRPr>
          </a:p>
        </p:txBody>
      </p:sp>
      <p:sp>
        <p:nvSpPr>
          <p:cNvPr id="124" name="Google Shape;124;p21"/>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sz="1600">
                <a:latin typeface="Lato Light" panose="020F0502020204030203" pitchFamily="34" charset="0"/>
                <a:ea typeface="Lato Light" panose="020F0502020204030203" pitchFamily="34" charset="0"/>
                <a:cs typeface="Lato Light" panose="020F0502020204030203" pitchFamily="34" charset="0"/>
              </a:rPr>
              <a:t>16</a:t>
            </a:fld>
            <a:endParaRPr sz="1600">
              <a:latin typeface="Lato Light" panose="020F0502020204030203" pitchFamily="34" charset="0"/>
              <a:ea typeface="Lato Light" panose="020F0502020204030203" pitchFamily="34" charset="0"/>
              <a:cs typeface="Lato Light" panose="020F0502020204030203"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4"/>
          <p:cNvSpPr txBox="1">
            <a:spLocks noGrp="1"/>
          </p:cNvSpPr>
          <p:nvPr>
            <p:ph type="title"/>
          </p:nvPr>
        </p:nvSpPr>
        <p:spPr>
          <a:xfrm>
            <a:off x="4038602" y="4486615"/>
            <a:ext cx="1939636" cy="57153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600" dirty="0">
                <a:latin typeface="Lato Light" panose="020F0502020204030203" pitchFamily="34" charset="0"/>
                <a:ea typeface="Lato Light" panose="020F0502020204030203" pitchFamily="34" charset="0"/>
                <a:cs typeface="Lato Light" panose="020F0502020204030203" pitchFamily="34" charset="0"/>
              </a:rPr>
              <a:t>Theo </a:t>
            </a:r>
            <a:r>
              <a:rPr lang="en" sz="1600" dirty="0">
                <a:latin typeface="Lato Light" panose="020F0502020204030203" pitchFamily="34" charset="0"/>
                <a:ea typeface="Lato Light" panose="020F0502020204030203" pitchFamily="34" charset="0"/>
                <a:cs typeface="Lato Light" panose="020F0502020204030203" pitchFamily="34" charset="0"/>
              </a:rPr>
              <a:t>Hồ Chí Minh</a:t>
            </a:r>
            <a:endParaRPr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144" name="Google Shape;144;p24"/>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Lato Light" panose="020F0502020204030203" pitchFamily="34" charset="0"/>
                <a:ea typeface="Lato Light" panose="020F0502020204030203" pitchFamily="34" charset="0"/>
                <a:cs typeface="Lato Light" panose="020F0502020204030203" pitchFamily="34" charset="0"/>
              </a:rPr>
              <a:t>17</a:t>
            </a:fld>
            <a:endParaRPr>
              <a:latin typeface="Lato Light" panose="020F0502020204030203" pitchFamily="34" charset="0"/>
              <a:ea typeface="Lato Light" panose="020F0502020204030203" pitchFamily="34" charset="0"/>
              <a:cs typeface="Lato Light" panose="020F0502020204030203" pitchFamily="34" charset="0"/>
            </a:endParaRPr>
          </a:p>
        </p:txBody>
      </p:sp>
      <p:sp>
        <p:nvSpPr>
          <p:cNvPr id="146" name="Google Shape;146;p24"/>
          <p:cNvSpPr/>
          <p:nvPr/>
        </p:nvSpPr>
        <p:spPr>
          <a:xfrm>
            <a:off x="152400" y="1440863"/>
            <a:ext cx="3110346" cy="3045752"/>
          </a:xfrm>
          <a:prstGeom prst="ellipse">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dirty="0">
                <a:effectLst/>
                <a:latin typeface="Lato Light" panose="020F0502020204030203" pitchFamily="34" charset="0"/>
                <a:ea typeface="Lato Light" panose="020F0502020204030203" pitchFamily="34" charset="0"/>
                <a:cs typeface="Lato Light" panose="020F0502020204030203" pitchFamily="34" charset="0"/>
              </a:rPr>
              <a:t>Đảng cộng sản là nhân tố chủ quan để giai cấp công nhân hoàn thành sứ mệnh lịch sử của mình. Giai cấp công nhân phải tổ chức ra chính đảng, đảng đó phải thuyết phục, giác ngộ và tập hợp đồng bào quần chúng, huấn luyện quần chúng và đưa quần chúng ra đấu tranh</a:t>
            </a:r>
            <a:endParaRPr dirty="0">
              <a:solidFill>
                <a:srgbClr val="666666"/>
              </a:solidFill>
              <a:latin typeface="Lato Light" panose="020F0502020204030203" pitchFamily="34" charset="0"/>
              <a:ea typeface="Lato Light" panose="020F0502020204030203" pitchFamily="34" charset="0"/>
              <a:cs typeface="Lato Light" panose="020F0502020204030203" pitchFamily="34" charset="0"/>
              <a:sym typeface="Lato Light"/>
            </a:endParaRPr>
          </a:p>
        </p:txBody>
      </p:sp>
      <p:sp>
        <p:nvSpPr>
          <p:cNvPr id="8" name="TextBox 7">
            <a:extLst>
              <a:ext uri="{FF2B5EF4-FFF2-40B4-BE49-F238E27FC236}">
                <a16:creationId xmlns:a16="http://schemas.microsoft.com/office/drawing/2014/main" id="{F5CD2583-1195-4E91-AB3C-18B13484CD03}"/>
              </a:ext>
            </a:extLst>
          </p:cNvPr>
          <p:cNvSpPr txBox="1"/>
          <p:nvPr/>
        </p:nvSpPr>
        <p:spPr>
          <a:xfrm>
            <a:off x="581891" y="257935"/>
            <a:ext cx="4572000" cy="1022459"/>
          </a:xfrm>
          <a:prstGeom prst="rect">
            <a:avLst/>
          </a:prstGeom>
          <a:noFill/>
        </p:spPr>
        <p:txBody>
          <a:bodyPr wrap="square">
            <a:spAutoFit/>
          </a:bodyPr>
          <a:lstStyle/>
          <a:p>
            <a:pPr indent="457200">
              <a:lnSpc>
                <a:spcPct val="115000"/>
              </a:lnSpc>
              <a:spcBef>
                <a:spcPts val="300"/>
              </a:spcBef>
              <a:spcAft>
                <a:spcPts val="300"/>
              </a:spcAft>
            </a:pPr>
            <a:r>
              <a:rPr lang="vi-VN" sz="1800" b="0" i="1" dirty="0">
                <a:effectLst/>
                <a:latin typeface="Lato Light" panose="020F0502020204030203" pitchFamily="34" charset="0"/>
                <a:ea typeface="Lato Light" panose="020F0502020204030203" pitchFamily="34" charset="0"/>
                <a:cs typeface="Lato Light" panose="020F0502020204030203" pitchFamily="34" charset="0"/>
              </a:rPr>
              <a:t>c. Cách mạng giải phóng dân tộc, trong điều kiện c</a:t>
            </a:r>
            <a:r>
              <a:rPr lang="en-US" sz="1800" i="1" dirty="0" err="1">
                <a:latin typeface="Lato Light" panose="020F0502020204030203" pitchFamily="34" charset="0"/>
                <a:ea typeface="Lato Light" panose="020F0502020204030203" pitchFamily="34" charset="0"/>
                <a:cs typeface="Lato Light" panose="020F0502020204030203" pitchFamily="34" charset="0"/>
              </a:rPr>
              <a:t>ủa</a:t>
            </a:r>
            <a:r>
              <a:rPr lang="vi-VN" sz="1800" b="0" i="1" dirty="0">
                <a:effectLst/>
                <a:latin typeface="Lato Light" panose="020F0502020204030203" pitchFamily="34" charset="0"/>
                <a:ea typeface="Lato Light" panose="020F0502020204030203" pitchFamily="34" charset="0"/>
                <a:cs typeface="Lato Light" panose="020F0502020204030203" pitchFamily="34" charset="0"/>
              </a:rPr>
              <a:t> Việt Nam muốn thắng lợi phải do đảng cộng sản lãnh đạo</a:t>
            </a:r>
            <a:endParaRPr lang="en-US" sz="1800" b="1"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9" name="Google Shape;146;p24">
            <a:extLst>
              <a:ext uri="{FF2B5EF4-FFF2-40B4-BE49-F238E27FC236}">
                <a16:creationId xmlns:a16="http://schemas.microsoft.com/office/drawing/2014/main" id="{797ABD26-6BC0-4ECF-BCBE-26C4BDFD4F81}"/>
              </a:ext>
            </a:extLst>
          </p:cNvPr>
          <p:cNvSpPr/>
          <p:nvPr/>
        </p:nvSpPr>
        <p:spPr>
          <a:xfrm>
            <a:off x="3387437" y="1440863"/>
            <a:ext cx="3110346" cy="3045752"/>
          </a:xfrm>
          <a:prstGeom prst="ellipse">
            <a:avLst/>
          </a:prstGeom>
          <a:noFill/>
          <a:ln w="952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VN" dirty="0">
                <a:effectLst/>
                <a:latin typeface="Lato Light" panose="020F0502020204030203" pitchFamily="34" charset="0"/>
                <a:ea typeface="Lato Light" panose="020F0502020204030203" pitchFamily="34" charset="0"/>
                <a:cs typeface="Lato Light" panose="020F0502020204030203" pitchFamily="34" charset="0"/>
              </a:rPr>
              <a:t>Đảng Cộng sản vừa là đội tiên phong của giai cấp công nhân vừa là đội tiên phong của nhân dân lao động kiên quyết nhất, hăng hái nhất, trong sạch nhất, tận tâm tận lực phụng sự Tổ quốc. Đó còn là Đảng của cả dân tộc Việt Nam</a:t>
            </a:r>
            <a:endParaRPr dirty="0">
              <a:solidFill>
                <a:srgbClr val="666666"/>
              </a:solidFill>
              <a:latin typeface="Lato Light" panose="020F0502020204030203" pitchFamily="34" charset="0"/>
              <a:ea typeface="Lato Light" panose="020F0502020204030203" pitchFamily="34" charset="0"/>
              <a:cs typeface="Lato Light" panose="020F0502020204030203" pitchFamily="34" charset="0"/>
              <a:sym typeface="Lato Light"/>
            </a:endParaRPr>
          </a:p>
        </p:txBody>
      </p:sp>
      <p:sp>
        <p:nvSpPr>
          <p:cNvPr id="10" name="Google Shape;143;p24">
            <a:extLst>
              <a:ext uri="{FF2B5EF4-FFF2-40B4-BE49-F238E27FC236}">
                <a16:creationId xmlns:a16="http://schemas.microsoft.com/office/drawing/2014/main" id="{43CFBE2E-951F-40BB-936B-6B9290888C70}"/>
              </a:ext>
            </a:extLst>
          </p:cNvPr>
          <p:cNvSpPr txBox="1">
            <a:spLocks/>
          </p:cNvSpPr>
          <p:nvPr/>
        </p:nvSpPr>
        <p:spPr>
          <a:xfrm>
            <a:off x="613065" y="4478572"/>
            <a:ext cx="1939636" cy="57153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1pPr>
            <a:lvl2pPr marR="0" lvl="1"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2pPr>
            <a:lvl3pPr marR="0" lvl="2"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3pPr>
            <a:lvl4pPr marR="0" lvl="3"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4pPr>
            <a:lvl5pPr marR="0" lvl="4"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5pPr>
            <a:lvl6pPr marR="0" lvl="5"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6pPr>
            <a:lvl7pPr marR="0" lvl="6"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7pPr>
            <a:lvl8pPr marR="0" lvl="7"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8pPr>
            <a:lvl9pPr marR="0" lvl="8"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9pPr>
          </a:lstStyle>
          <a:p>
            <a:pPr algn="ctr"/>
            <a:r>
              <a:rPr lang="en-US" sz="1600" dirty="0">
                <a:effectLst/>
                <a:latin typeface="Lato Light" panose="020F0502020204030203" pitchFamily="34" charset="0"/>
                <a:ea typeface="Lato Light" panose="020F0502020204030203" pitchFamily="34" charset="0"/>
                <a:cs typeface="Lato Light" panose="020F0502020204030203" pitchFamily="34" charset="0"/>
              </a:rPr>
              <a:t>Theo </a:t>
            </a:r>
            <a:r>
              <a:rPr lang="vi-VN" sz="1600" dirty="0">
                <a:effectLst/>
                <a:latin typeface="Lato Light" panose="020F0502020204030203" pitchFamily="34" charset="0"/>
                <a:ea typeface="Lato Light" panose="020F0502020204030203" pitchFamily="34" charset="0"/>
                <a:cs typeface="Lato Light" panose="020F0502020204030203" pitchFamily="34" charset="0"/>
              </a:rPr>
              <a:t>chủ nghĩa Mác - Lênin </a:t>
            </a:r>
            <a:endParaRPr lang="en-US" sz="1600" dirty="0">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15645127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1"/>
          <p:cNvSpPr txBox="1">
            <a:spLocks noGrp="1"/>
          </p:cNvSpPr>
          <p:nvPr>
            <p:ph type="title"/>
          </p:nvPr>
        </p:nvSpPr>
        <p:spPr>
          <a:xfrm>
            <a:off x="489775" y="88211"/>
            <a:ext cx="5511300" cy="104043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800" dirty="0">
                <a:effectLst/>
                <a:latin typeface="Lato Light" panose="020F0502020204030203" pitchFamily="34" charset="0"/>
                <a:ea typeface="Lato Light" panose="020F0502020204030203" pitchFamily="34" charset="0"/>
                <a:cs typeface="Lato Light" panose="020F0502020204030203" pitchFamily="34" charset="0"/>
              </a:rPr>
              <a:t>d. </a:t>
            </a:r>
            <a:r>
              <a:rPr lang="vi-VN" sz="1800" dirty="0">
                <a:effectLst/>
                <a:latin typeface="Lato Light" panose="020F0502020204030203" pitchFamily="34" charset="0"/>
                <a:ea typeface="Lato Light" panose="020F0502020204030203" pitchFamily="34" charset="0"/>
                <a:cs typeface="Lato Light" panose="020F0502020204030203" pitchFamily="34" charset="0"/>
              </a:rPr>
              <a:t>Cách mạng giải phóng dân tộc phải dựa trên lực lượng đại đoàn kết toàn dân tộc, lấy liên minh công - nông làm nền tảng</a:t>
            </a:r>
            <a:endParaRPr sz="18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121" name="Google Shape;121;p21"/>
          <p:cNvSpPr txBox="1">
            <a:spLocks noGrp="1"/>
          </p:cNvSpPr>
          <p:nvPr>
            <p:ph type="body" idx="1"/>
          </p:nvPr>
        </p:nvSpPr>
        <p:spPr>
          <a:xfrm>
            <a:off x="385245" y="1385695"/>
            <a:ext cx="2551919" cy="3071373"/>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US" sz="1600" b="1" u="sng" dirty="0">
                <a:latin typeface="Lato Light" panose="020F0502020204030203" pitchFamily="34" charset="0"/>
                <a:ea typeface="Lato Light" panose="020F0502020204030203" pitchFamily="34" charset="0"/>
                <a:cs typeface="Lato Light" panose="020F0502020204030203" pitchFamily="34" charset="0"/>
              </a:rPr>
              <a:t>C</a:t>
            </a:r>
            <a:r>
              <a:rPr lang="vi-VN" sz="1600" b="1" u="sng" dirty="0">
                <a:effectLst/>
                <a:latin typeface="Lato Light" panose="020F0502020204030203" pitchFamily="34" charset="0"/>
                <a:ea typeface="Lato Light" panose="020F0502020204030203" pitchFamily="34" charset="0"/>
                <a:cs typeface="Lato Light" panose="020F0502020204030203" pitchFamily="34" charset="0"/>
              </a:rPr>
              <a:t>hủ nghĩa Mác - Lênin khẳng định rằng: </a:t>
            </a:r>
            <a:endParaRPr lang="en-US" sz="1600" b="1" u="sng" dirty="0">
              <a:effectLst/>
              <a:latin typeface="Lato Light" panose="020F0502020204030203" pitchFamily="34" charset="0"/>
              <a:ea typeface="Lato Light" panose="020F0502020204030203" pitchFamily="34" charset="0"/>
              <a:cs typeface="Lato Light" panose="020F0502020204030203" pitchFamily="34" charset="0"/>
            </a:endParaRPr>
          </a:p>
          <a:p>
            <a:pPr marL="0" lvl="0" indent="0" rtl="0">
              <a:spcBef>
                <a:spcPts val="600"/>
              </a:spcBef>
              <a:spcAft>
                <a:spcPts val="0"/>
              </a:spcAft>
              <a:buNone/>
            </a:pPr>
            <a:r>
              <a:rPr lang="vi-VN" sz="1600" dirty="0">
                <a:effectLst/>
                <a:latin typeface="Lato Light" panose="020F0502020204030203" pitchFamily="34" charset="0"/>
                <a:ea typeface="Lato Light" panose="020F0502020204030203" pitchFamily="34" charset="0"/>
                <a:cs typeface="Lato Light" panose="020F0502020204030203" pitchFamily="34" charset="0"/>
              </a:rPr>
              <a:t>cách mạng là sự nghiệp của quần chúng nhân dân; quần chúng nhân dân là chủ thể sáng tạo ra lịch sử</a:t>
            </a:r>
            <a:endParaRPr lang="vi-VN"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122" name="Google Shape;122;p21"/>
          <p:cNvSpPr txBox="1">
            <a:spLocks noGrp="1"/>
          </p:cNvSpPr>
          <p:nvPr>
            <p:ph type="body" idx="2"/>
          </p:nvPr>
        </p:nvSpPr>
        <p:spPr>
          <a:xfrm>
            <a:off x="3245425" y="1385695"/>
            <a:ext cx="2855277" cy="2548995"/>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vi-VN" sz="1600" b="1" u="sng" dirty="0">
                <a:effectLst/>
                <a:latin typeface="Lato Light" panose="020F0502020204030203" pitchFamily="34" charset="0"/>
                <a:ea typeface="Lato Light" panose="020F0502020204030203" pitchFamily="34" charset="0"/>
                <a:cs typeface="Lato Light" panose="020F0502020204030203" pitchFamily="34" charset="0"/>
              </a:rPr>
              <a:t>Hồ Chí Minh quan niệm: </a:t>
            </a:r>
            <a:endParaRPr lang="en-US" sz="1600" b="1" u="sng" dirty="0">
              <a:effectLst/>
              <a:latin typeface="Lato Light" panose="020F0502020204030203" pitchFamily="34" charset="0"/>
              <a:ea typeface="Lato Light" panose="020F0502020204030203" pitchFamily="34" charset="0"/>
              <a:cs typeface="Lato Light" panose="020F0502020204030203" pitchFamily="34" charset="0"/>
            </a:endParaRPr>
          </a:p>
          <a:p>
            <a:pPr marL="0" lvl="0" indent="0" algn="l" rtl="0">
              <a:spcBef>
                <a:spcPts val="600"/>
              </a:spcBef>
              <a:spcAft>
                <a:spcPts val="0"/>
              </a:spcAft>
              <a:buNone/>
            </a:pPr>
            <a:r>
              <a:rPr lang="vi-VN" sz="1600" dirty="0">
                <a:effectLst/>
                <a:latin typeface="Lato Light" panose="020F0502020204030203" pitchFamily="34" charset="0"/>
                <a:ea typeface="Lato Light" panose="020F0502020204030203" pitchFamily="34" charset="0"/>
                <a:cs typeface="Lato Light" panose="020F0502020204030203" pitchFamily="34" charset="0"/>
              </a:rPr>
              <a:t>có dân là có tất cả, trên đời này không gì quý bằng dân, được lòng dân thì được tất cả, mất lòng dân thì mất tất cả.</a:t>
            </a:r>
            <a:r>
              <a:rPr lang="en-US" sz="1600" dirty="0">
                <a:effectLst/>
                <a:latin typeface="Lato Light" panose="020F0502020204030203" pitchFamily="34" charset="0"/>
                <a:ea typeface="Lato Light" panose="020F0502020204030203" pitchFamily="34" charset="0"/>
                <a:cs typeface="Lato Light" panose="020F0502020204030203" pitchFamily="34" charset="0"/>
              </a:rPr>
              <a:t> </a:t>
            </a:r>
            <a:r>
              <a:rPr lang="en-US" sz="1600" dirty="0" err="1">
                <a:effectLst/>
                <a:latin typeface="Lato Light" panose="020F0502020204030203" pitchFamily="34" charset="0"/>
                <a:ea typeface="Lato Light" panose="020F0502020204030203" pitchFamily="34" charset="0"/>
                <a:cs typeface="Lato Light" panose="020F0502020204030203" pitchFamily="34" charset="0"/>
              </a:rPr>
              <a:t>Trong</a:t>
            </a:r>
            <a:r>
              <a:rPr lang="en-US" sz="1600" dirty="0">
                <a:effectLst/>
                <a:latin typeface="Lato Light" panose="020F0502020204030203" pitchFamily="34" charset="0"/>
                <a:ea typeface="Lato Light" panose="020F0502020204030203" pitchFamily="34" charset="0"/>
                <a:cs typeface="Lato Light" panose="020F0502020204030203" pitchFamily="34" charset="0"/>
              </a:rPr>
              <a:t> </a:t>
            </a:r>
            <a:r>
              <a:rPr lang="en-US" sz="1600" dirty="0" err="1">
                <a:effectLst/>
                <a:latin typeface="Lato Light" panose="020F0502020204030203" pitchFamily="34" charset="0"/>
                <a:ea typeface="Lato Light" panose="020F0502020204030203" pitchFamily="34" charset="0"/>
                <a:cs typeface="Lato Light" panose="020F0502020204030203" pitchFamily="34" charset="0"/>
              </a:rPr>
              <a:t>đó</a:t>
            </a:r>
            <a:r>
              <a:rPr lang="en-US" sz="1600" dirty="0">
                <a:effectLst/>
                <a:latin typeface="Lato Light" panose="020F0502020204030203" pitchFamily="34" charset="0"/>
                <a:ea typeface="Lato Light" panose="020F0502020204030203" pitchFamily="34" charset="0"/>
                <a:cs typeface="Lato Light" panose="020F0502020204030203" pitchFamily="34" charset="0"/>
              </a:rPr>
              <a:t> </a:t>
            </a:r>
            <a:r>
              <a:rPr lang="vi-VN" sz="1800" dirty="0">
                <a:effectLst/>
                <a:latin typeface="Lato Light" panose="020F0502020204030203" pitchFamily="34" charset="0"/>
                <a:ea typeface="Lato Light" panose="020F0502020204030203" pitchFamily="34" charset="0"/>
                <a:cs typeface="Lato Light" panose="020F0502020204030203" pitchFamily="34" charset="0"/>
              </a:rPr>
              <a:t>công nông là chủ cách mệnh.... là gốc cách mệnh</a:t>
            </a:r>
            <a:endParaRPr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124" name="Google Shape;124;p21"/>
          <p:cNvSpPr txBox="1">
            <a:spLocks noGrp="1"/>
          </p:cNvSpPr>
          <p:nvPr>
            <p:ph type="sldNum" idx="12"/>
          </p:nvPr>
        </p:nvSpPr>
        <p:spPr>
          <a:xfrm>
            <a:off x="8480584" y="4673651"/>
            <a:ext cx="548700" cy="47762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sz="1600">
                <a:latin typeface="Lato Light" panose="020F0502020204030203" pitchFamily="34" charset="0"/>
                <a:ea typeface="Lato Light" panose="020F0502020204030203" pitchFamily="34" charset="0"/>
                <a:cs typeface="Lato Light" panose="020F0502020204030203" pitchFamily="34" charset="0"/>
              </a:rPr>
              <a:t>18</a:t>
            </a:fld>
            <a:endParaRPr sz="1600">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35962846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23CFCE-C673-4A58-BDD9-3346A11A5AA4}"/>
              </a:ext>
            </a:extLst>
          </p:cNvPr>
          <p:cNvSpPr>
            <a:spLocks noGrp="1"/>
          </p:cNvSpPr>
          <p:nvPr>
            <p:ph type="title"/>
          </p:nvPr>
        </p:nvSpPr>
        <p:spPr>
          <a:xfrm>
            <a:off x="489775" y="217725"/>
            <a:ext cx="5511300" cy="857400"/>
          </a:xfrm>
        </p:spPr>
        <p:txBody>
          <a:bodyPr/>
          <a:lstStyle/>
          <a:p>
            <a:r>
              <a:rPr lang="en-US" sz="1800" i="1" dirty="0">
                <a:effectLst/>
                <a:latin typeface="Lato Light" panose="020F0502020204030203" pitchFamily="34" charset="0"/>
                <a:ea typeface="Lato Light" panose="020F0502020204030203" pitchFamily="34" charset="0"/>
                <a:cs typeface="Lato Light" panose="020F0502020204030203" pitchFamily="34" charset="0"/>
              </a:rPr>
              <a:t>d.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Cách mạng giải phóng dân tộc cần chủ động, sáng tạo, có khả năng giành thắng lợi trước cách mạng vô sản ở chính quốc</a:t>
            </a:r>
            <a:endParaRPr lang="en-US" sz="18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3" name="Text Placeholder 2">
            <a:extLst>
              <a:ext uri="{FF2B5EF4-FFF2-40B4-BE49-F238E27FC236}">
                <a16:creationId xmlns:a16="http://schemas.microsoft.com/office/drawing/2014/main" id="{08140253-856C-449A-908C-94DC352484E5}"/>
              </a:ext>
            </a:extLst>
          </p:cNvPr>
          <p:cNvSpPr>
            <a:spLocks noGrp="1"/>
          </p:cNvSpPr>
          <p:nvPr>
            <p:ph type="body" idx="1"/>
          </p:nvPr>
        </p:nvSpPr>
        <p:spPr>
          <a:xfrm>
            <a:off x="642174" y="1108527"/>
            <a:ext cx="5987225" cy="747982"/>
          </a:xfrm>
        </p:spPr>
        <p:txBody>
          <a:bodyPr/>
          <a:lstStyle/>
          <a:p>
            <a:pPr marL="152400" indent="0">
              <a:buNone/>
            </a:pPr>
            <a:r>
              <a:rPr lang="en-US" altLang="en-US" sz="1400" dirty="0" err="1">
                <a:latin typeface="Lato Light" panose="020F0502020204030203" pitchFamily="34" charset="0"/>
                <a:ea typeface="Lato Light" panose="020F0502020204030203" pitchFamily="34" charset="0"/>
                <a:cs typeface="Lato Light" panose="020F0502020204030203" pitchFamily="34" charset="0"/>
              </a:rPr>
              <a:t>Đây</a:t>
            </a:r>
            <a:r>
              <a:rPr lang="en-US" altLang="en-US" sz="1400" dirty="0">
                <a:latin typeface="Lato Light" panose="020F0502020204030203" pitchFamily="34" charset="0"/>
                <a:ea typeface="Lato Light" panose="020F0502020204030203" pitchFamily="34" charset="0"/>
                <a:cs typeface="Lato Light" panose="020F0502020204030203" pitchFamily="34" charset="0"/>
              </a:rPr>
              <a:t> là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một</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luận</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điểm</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sáng</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tạo</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của</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Hồ</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Chí</a:t>
            </a:r>
            <a:r>
              <a:rPr lang="en-US" altLang="en-US" sz="1400" dirty="0">
                <a:latin typeface="Lato Light" panose="020F0502020204030203" pitchFamily="34" charset="0"/>
                <a:ea typeface="Lato Light" panose="020F0502020204030203" pitchFamily="34" charset="0"/>
                <a:cs typeface="Lato Light" panose="020F0502020204030203" pitchFamily="34" charset="0"/>
              </a:rPr>
              <a:t> Minh, có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giá</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trị</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lý</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luận</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và</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thực</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tiễn</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bổ</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xung</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vào</a:t>
            </a:r>
            <a:r>
              <a:rPr lang="en-US" altLang="en-US" sz="1400" dirty="0">
                <a:latin typeface="Lato Light" panose="020F0502020204030203" pitchFamily="34" charset="0"/>
                <a:ea typeface="Lato Light" panose="020F0502020204030203" pitchFamily="34" charset="0"/>
                <a:cs typeface="Lato Light" panose="020F0502020204030203" pitchFamily="34" charset="0"/>
              </a:rPr>
              <a:t> CN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Mác</a:t>
            </a:r>
            <a:r>
              <a:rPr lang="en-US" altLang="en-US" sz="1400" dirty="0">
                <a:latin typeface="Lato Light" panose="020F0502020204030203" pitchFamily="34" charset="0"/>
                <a:ea typeface="Lato Light" panose="020F0502020204030203" pitchFamily="34" charset="0"/>
                <a:cs typeface="Lato Light" panose="020F0502020204030203" pitchFamily="34" charset="0"/>
              </a:rPr>
              <a:t> –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Lênin</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Luận</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điểm</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của</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Hồ</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Chí</a:t>
            </a:r>
            <a:r>
              <a:rPr lang="en-US" altLang="en-US" sz="1400" dirty="0">
                <a:latin typeface="Lato Light" panose="020F0502020204030203" pitchFamily="34" charset="0"/>
                <a:ea typeface="Lato Light" panose="020F0502020204030203" pitchFamily="34" charset="0"/>
                <a:cs typeface="Lato Light" panose="020F0502020204030203" pitchFamily="34" charset="0"/>
              </a:rPr>
              <a:t> Minh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dựa</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trên</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cơ</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sở</a:t>
            </a:r>
            <a:r>
              <a:rPr lang="en-US" altLang="en-US" sz="1400" dirty="0">
                <a:latin typeface="Lato Light" panose="020F0502020204030203" pitchFamily="34" charset="0"/>
                <a:ea typeface="Lato Light" panose="020F0502020204030203" pitchFamily="34" charset="0"/>
                <a:cs typeface="Lato Light" panose="020F0502020204030203" pitchFamily="34" charset="0"/>
              </a:rPr>
              <a:t> </a:t>
            </a:r>
            <a:r>
              <a:rPr lang="en-US" altLang="en-US" sz="1400" dirty="0" err="1">
                <a:latin typeface="Lato Light" panose="020F0502020204030203" pitchFamily="34" charset="0"/>
                <a:ea typeface="Lato Light" panose="020F0502020204030203" pitchFamily="34" charset="0"/>
                <a:cs typeface="Lato Light" panose="020F0502020204030203" pitchFamily="34" charset="0"/>
              </a:rPr>
              <a:t>sau</a:t>
            </a:r>
            <a:r>
              <a:rPr lang="en-US" altLang="en-US" sz="1400" dirty="0">
                <a:latin typeface="Lato Light" panose="020F0502020204030203" pitchFamily="34" charset="0"/>
                <a:ea typeface="Lato Light" panose="020F0502020204030203" pitchFamily="34" charset="0"/>
                <a:cs typeface="Lato Light" panose="020F0502020204030203" pitchFamily="34" charset="0"/>
              </a:rPr>
              <a:t>:</a:t>
            </a:r>
          </a:p>
          <a:p>
            <a:endParaRPr lang="en-US" sz="14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4" name="Text Placeholder 3">
            <a:extLst>
              <a:ext uri="{FF2B5EF4-FFF2-40B4-BE49-F238E27FC236}">
                <a16:creationId xmlns:a16="http://schemas.microsoft.com/office/drawing/2014/main" id="{A4DF34AF-A6A6-46CF-AE0C-2F42D46DF969}"/>
              </a:ext>
            </a:extLst>
          </p:cNvPr>
          <p:cNvSpPr>
            <a:spLocks noGrp="1"/>
          </p:cNvSpPr>
          <p:nvPr>
            <p:ph type="body" idx="2"/>
          </p:nvPr>
        </p:nvSpPr>
        <p:spPr>
          <a:xfrm>
            <a:off x="622487" y="2248990"/>
            <a:ext cx="2342385" cy="2613300"/>
          </a:xfrm>
        </p:spPr>
        <p:txBody>
          <a:bodyPr/>
          <a:lstStyle/>
          <a:p>
            <a:r>
              <a:rPr lang="vi-VN" sz="1400" dirty="0">
                <a:effectLst/>
                <a:latin typeface="Lato Light" panose="020F0502020204030203" pitchFamily="34" charset="0"/>
                <a:ea typeface="Lato Light" panose="020F0502020204030203" pitchFamily="34" charset="0"/>
                <a:cs typeface="Lato Light" panose="020F0502020204030203" pitchFamily="34" charset="0"/>
              </a:rPr>
              <a:t>Thuộc địa có một vị trí, vai trò, tầm quan trọng đặc biệt đối với chủ nghĩa đế quốc, là nơi duy trì sự tồn tại, phát triển, là món mồi “béo bở” cho chủ nghĩa đế quốc</a:t>
            </a:r>
            <a:endParaRPr lang="en-US" sz="14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5" name="Text Placeholder 4">
            <a:extLst>
              <a:ext uri="{FF2B5EF4-FFF2-40B4-BE49-F238E27FC236}">
                <a16:creationId xmlns:a16="http://schemas.microsoft.com/office/drawing/2014/main" id="{53A8EDD3-D0F9-42CD-B7CE-1724021FB8D5}"/>
              </a:ext>
            </a:extLst>
          </p:cNvPr>
          <p:cNvSpPr>
            <a:spLocks noGrp="1"/>
          </p:cNvSpPr>
          <p:nvPr>
            <p:ph type="body" idx="3"/>
          </p:nvPr>
        </p:nvSpPr>
        <p:spPr>
          <a:xfrm>
            <a:off x="3464020" y="2257151"/>
            <a:ext cx="2342385" cy="2613300"/>
          </a:xfrm>
        </p:spPr>
        <p:txBody>
          <a:bodyPr/>
          <a:lstStyle/>
          <a:p>
            <a:r>
              <a:rPr lang="vi-VN" sz="1400" dirty="0">
                <a:effectLst/>
                <a:latin typeface="Lato Light" panose="020F0502020204030203" pitchFamily="34" charset="0"/>
                <a:ea typeface="Lato Light" panose="020F0502020204030203" pitchFamily="34" charset="0"/>
                <a:cs typeface="Lato Light" panose="020F0502020204030203" pitchFamily="34" charset="0"/>
              </a:rPr>
              <a:t>Tinh thần đấu tranh cách mạng hết sức quyết liệt của các dân tộc thuộc địa, mà theo Người nó sẽ bùng lên mạnh mẽ, hình thành một “lực lượng khổng lồ” khi được tập hợp, hướng dẫn và giác ngộ cách mạng.</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a:p>
            <a:endParaRPr lang="en-US" sz="14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6" name="Slide Number Placeholder 5">
            <a:extLst>
              <a:ext uri="{FF2B5EF4-FFF2-40B4-BE49-F238E27FC236}">
                <a16:creationId xmlns:a16="http://schemas.microsoft.com/office/drawing/2014/main" id="{B63CE875-8E93-4640-B1CD-D2552DF6555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z="1400" smtClean="0">
                <a:latin typeface="Lato Light" panose="020F0502020204030203" pitchFamily="34" charset="0"/>
                <a:ea typeface="Lato Light" panose="020F0502020204030203" pitchFamily="34" charset="0"/>
                <a:cs typeface="Lato Light" panose="020F0502020204030203" pitchFamily="34" charset="0"/>
              </a:rPr>
              <a:t>19</a:t>
            </a:fld>
            <a:endParaRPr lang="en" sz="1400">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2160306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457199" y="155795"/>
            <a:ext cx="3836020" cy="857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Instructions</a:t>
            </a:r>
            <a:endParaRPr sz="3200" dirty="0"/>
          </a:p>
        </p:txBody>
      </p:sp>
      <p:sp>
        <p:nvSpPr>
          <p:cNvPr id="67" name="Google Shape;67;p14"/>
          <p:cNvSpPr txBox="1">
            <a:spLocks noGrp="1"/>
          </p:cNvSpPr>
          <p:nvPr>
            <p:ph type="body" idx="1"/>
          </p:nvPr>
        </p:nvSpPr>
        <p:spPr>
          <a:xfrm>
            <a:off x="457199" y="1013195"/>
            <a:ext cx="5992092" cy="1141187"/>
          </a:xfrm>
          <a:prstGeom prst="rect">
            <a:avLst/>
          </a:prstGeom>
        </p:spPr>
        <p:txBody>
          <a:bodyPr spcFirstLastPara="1" wrap="square" lIns="91425" tIns="91425" rIns="91425" bIns="91425" anchor="t" anchorCtr="0">
            <a:noAutofit/>
          </a:bodyPr>
          <a:lstStyle/>
          <a:p>
            <a:pPr marL="0" marR="0" indent="0" algn="just">
              <a:lnSpc>
                <a:spcPct val="107000"/>
              </a:lnSpc>
              <a:spcBef>
                <a:spcPts val="300"/>
              </a:spcBef>
              <a:spcAft>
                <a:spcPts val="300"/>
              </a:spcAft>
              <a:buNone/>
            </a:pPr>
            <a:r>
              <a:rPr lang="en-US" sz="1400" dirty="0" err="1">
                <a:effectLst/>
                <a:latin typeface="Lato Light" panose="020F0502020204030203" pitchFamily="34" charset="0"/>
                <a:ea typeface="Lato Light" panose="020F0502020204030203" pitchFamily="34" charset="0"/>
                <a:cs typeface="Lato Light" panose="020F0502020204030203" pitchFamily="34" charset="0"/>
              </a:rPr>
              <a:t>Nội</a:t>
            </a:r>
            <a:r>
              <a:rPr lang="en-US" sz="1400" dirty="0">
                <a:effectLst/>
                <a:latin typeface="Lato Light" panose="020F0502020204030203" pitchFamily="34" charset="0"/>
                <a:ea typeface="Lato Light" panose="020F0502020204030203" pitchFamily="34" charset="0"/>
                <a:cs typeface="Lato Light" panose="020F0502020204030203" pitchFamily="34" charset="0"/>
              </a:rPr>
              <a:t> dung </a:t>
            </a:r>
            <a:r>
              <a:rPr lang="en-US" sz="1400" dirty="0" err="1">
                <a:effectLst/>
                <a:latin typeface="Lato Light" panose="020F0502020204030203" pitchFamily="34" charset="0"/>
                <a:ea typeface="Lato Light" panose="020F0502020204030203" pitchFamily="34" charset="0"/>
                <a:cs typeface="Lato Light" panose="020F0502020204030203" pitchFamily="34" charset="0"/>
              </a:rPr>
              <a:t>chương</a:t>
            </a:r>
            <a:r>
              <a:rPr lang="en-US" sz="1400" dirty="0">
                <a:effectLst/>
                <a:latin typeface="Lato Light" panose="020F0502020204030203" pitchFamily="34" charset="0"/>
                <a:ea typeface="Lato Light" panose="020F0502020204030203" pitchFamily="34" charset="0"/>
                <a:cs typeface="Lato Light" panose="020F0502020204030203" pitchFamily="34" charset="0"/>
              </a:rPr>
              <a:t> 3 </a:t>
            </a:r>
            <a:r>
              <a:rPr lang="en-US" sz="1400" dirty="0" err="1">
                <a:effectLst/>
                <a:latin typeface="Lato Light" panose="020F0502020204030203" pitchFamily="34" charset="0"/>
                <a:ea typeface="Lato Light" panose="020F0502020204030203" pitchFamily="34" charset="0"/>
                <a:cs typeface="Lato Light" panose="020F0502020204030203" pitchFamily="34" charset="0"/>
              </a:rPr>
              <a:t>sẽ</a:t>
            </a:r>
            <a:r>
              <a:rPr lang="en-US" sz="1400" dirty="0">
                <a:effectLst/>
                <a:latin typeface="Lato Light" panose="020F0502020204030203" pitchFamily="34" charset="0"/>
                <a:ea typeface="Lato Light" panose="020F0502020204030203" pitchFamily="34" charset="0"/>
                <a:cs typeface="Lato Light" panose="020F0502020204030203" pitchFamily="34" charset="0"/>
              </a:rPr>
              <a:t> </a:t>
            </a:r>
            <a:r>
              <a:rPr lang="en-US" sz="1400" dirty="0">
                <a:latin typeface="Lato Light" panose="020F0502020204030203" pitchFamily="34" charset="0"/>
                <a:ea typeface="Lato Light" panose="020F0502020204030203" pitchFamily="34" charset="0"/>
                <a:cs typeface="Lato Light" panose="020F0502020204030203" pitchFamily="34" charset="0"/>
              </a:rPr>
              <a:t>g</a:t>
            </a:r>
            <a:r>
              <a:rPr lang="vi-VN" sz="1400" dirty="0">
                <a:effectLst/>
                <a:latin typeface="Lato Light" panose="020F0502020204030203" pitchFamily="34" charset="0"/>
                <a:ea typeface="Lato Light" panose="020F0502020204030203" pitchFamily="34" charset="0"/>
                <a:cs typeface="Lato Light" panose="020F0502020204030203" pitchFamily="34" charset="0"/>
              </a:rPr>
              <a:t>iúp cho sinh viên nhận thức được bản chất khoa học, cách mạng và những sáng tạo trong tư tưởng Hồ Chí Minh về độc lập dân tộc và cách mạng giải phóng dân tộc; nắm được tính quy luật của cách mạng Việt Nam: độc lập dân tộc gắn liền với chủ nghĩa xã hội.</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69" name="Google Shape;69;p14"/>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5" name="Text Placeholder 4">
            <a:extLst>
              <a:ext uri="{FF2B5EF4-FFF2-40B4-BE49-F238E27FC236}">
                <a16:creationId xmlns:a16="http://schemas.microsoft.com/office/drawing/2014/main" id="{7C6E2D2D-CC60-4AB7-8A94-C178B020BA04}"/>
              </a:ext>
            </a:extLst>
          </p:cNvPr>
          <p:cNvSpPr>
            <a:spLocks noGrp="1"/>
          </p:cNvSpPr>
          <p:nvPr>
            <p:ph type="body" idx="2"/>
          </p:nvPr>
        </p:nvSpPr>
        <p:spPr>
          <a:xfrm>
            <a:off x="457199" y="1985801"/>
            <a:ext cx="6465508" cy="2687850"/>
          </a:xfrm>
        </p:spPr>
        <p:txBody>
          <a:bodyPr/>
          <a:lstStyle/>
          <a:p>
            <a:pPr marL="0" lvl="0" indent="0" algn="l" rtl="0">
              <a:spcBef>
                <a:spcPts val="0"/>
              </a:spcBef>
              <a:spcAft>
                <a:spcPts val="1600"/>
              </a:spcAft>
              <a:buNone/>
            </a:pPr>
            <a:r>
              <a:rPr lang="en-US" sz="3200" dirty="0">
                <a:solidFill>
                  <a:srgbClr val="595959"/>
                </a:solidFill>
                <a:latin typeface="Lato Hairline" panose="020B0604020202020204" charset="0"/>
                <a:ea typeface="Muli"/>
                <a:cs typeface="Muli"/>
                <a:sym typeface="Muli"/>
              </a:rPr>
              <a:t>Outline</a:t>
            </a:r>
          </a:p>
          <a:p>
            <a:pPr marL="285750" indent="-285750">
              <a:spcBef>
                <a:spcPts val="0"/>
              </a:spcBef>
              <a:spcAft>
                <a:spcPts val="1600"/>
              </a:spcAft>
              <a:buFont typeface="Wingdings" panose="05000000000000000000" pitchFamily="2" charset="2"/>
              <a:buChar char="§"/>
            </a:pPr>
            <a:r>
              <a:rPr lang="en-US" sz="1400" dirty="0">
                <a:latin typeface="Lato Light" panose="020F0502020204030203" pitchFamily="34" charset="0"/>
                <a:ea typeface="Lato Light" panose="020F0502020204030203" pitchFamily="34" charset="0"/>
                <a:cs typeface="Lato Light" panose="020F0502020204030203" pitchFamily="34" charset="0"/>
              </a:rPr>
              <a:t>3.1. </a:t>
            </a:r>
            <a:r>
              <a:rPr lang="en-US" sz="1400" dirty="0" err="1">
                <a:latin typeface="Lato Light" panose="020F0502020204030203" pitchFamily="34" charset="0"/>
                <a:ea typeface="Lato Light" panose="020F0502020204030203" pitchFamily="34" charset="0"/>
                <a:cs typeface="Lato Light" panose="020F0502020204030203" pitchFamily="34" charset="0"/>
              </a:rPr>
              <a:t>Tư</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tưởng</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Hồ</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Chí</a:t>
            </a:r>
            <a:r>
              <a:rPr lang="en-US" sz="1400" dirty="0">
                <a:latin typeface="Lato Light" panose="020F0502020204030203" pitchFamily="34" charset="0"/>
                <a:ea typeface="Lato Light" panose="020F0502020204030203" pitchFamily="34" charset="0"/>
                <a:cs typeface="Lato Light" panose="020F0502020204030203" pitchFamily="34" charset="0"/>
              </a:rPr>
              <a:t> Minh </a:t>
            </a:r>
            <a:r>
              <a:rPr lang="en-US" sz="1400" dirty="0" err="1">
                <a:latin typeface="Lato Light" panose="020F0502020204030203" pitchFamily="34" charset="0"/>
                <a:ea typeface="Lato Light" panose="020F0502020204030203" pitchFamily="34" charset="0"/>
                <a:cs typeface="Lato Light" panose="020F0502020204030203" pitchFamily="34" charset="0"/>
              </a:rPr>
              <a:t>về</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độc</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lập</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dân</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tộc</a:t>
            </a:r>
            <a:endParaRPr lang="en-US" sz="1400" dirty="0">
              <a:latin typeface="Lato Light" panose="020F0502020204030203" pitchFamily="34" charset="0"/>
              <a:ea typeface="Lato Light" panose="020F0502020204030203" pitchFamily="34" charset="0"/>
              <a:cs typeface="Lato Light" panose="020F0502020204030203" pitchFamily="34" charset="0"/>
            </a:endParaRPr>
          </a:p>
          <a:p>
            <a:pPr marL="285750" indent="-285750">
              <a:spcBef>
                <a:spcPts val="0"/>
              </a:spcBef>
              <a:spcAft>
                <a:spcPts val="1600"/>
              </a:spcAft>
              <a:buFont typeface="Wingdings" panose="05000000000000000000" pitchFamily="2" charset="2"/>
              <a:buChar char="§"/>
            </a:pPr>
            <a:r>
              <a:rPr lang="vi-VN" sz="1400" dirty="0">
                <a:latin typeface="Lato Light" panose="020F0502020204030203" pitchFamily="34" charset="0"/>
                <a:ea typeface="Lato Light" panose="020F0502020204030203" pitchFamily="34" charset="0"/>
                <a:cs typeface="Lato Light" panose="020F0502020204030203" pitchFamily="34" charset="0"/>
              </a:rPr>
              <a:t>3.2. Tư tưởng Hồ Chí Minh về chủ nghĩa xã hội và xây dựng chủ nghĩa xã hội ở Việt Nam</a:t>
            </a:r>
            <a:endParaRPr lang="en-US" sz="1400" dirty="0">
              <a:latin typeface="Lato Light" panose="020F0502020204030203" pitchFamily="34" charset="0"/>
              <a:ea typeface="Lato Light" panose="020F0502020204030203" pitchFamily="34" charset="0"/>
              <a:cs typeface="Lato Light" panose="020F0502020204030203" pitchFamily="34" charset="0"/>
            </a:endParaRPr>
          </a:p>
          <a:p>
            <a:pPr marL="285750" indent="-285750">
              <a:spcBef>
                <a:spcPts val="0"/>
              </a:spcBef>
              <a:spcAft>
                <a:spcPts val="1600"/>
              </a:spcAft>
              <a:buFont typeface="Wingdings" panose="05000000000000000000" pitchFamily="2" charset="2"/>
              <a:buChar char="§"/>
            </a:pPr>
            <a:r>
              <a:rPr lang="vi-VN" sz="1400" dirty="0">
                <a:latin typeface="Lato Light" panose="020F0502020204030203" pitchFamily="34" charset="0"/>
                <a:ea typeface="Lato Light" panose="020F0502020204030203" pitchFamily="34" charset="0"/>
                <a:cs typeface="Lato Light" panose="020F0502020204030203" pitchFamily="34" charset="0"/>
              </a:rPr>
              <a:t>3.3. Vận dụng tư tưởng Hồ Chí Minh về mối quan hệ giữa độc lập dân tộc và chủ nghĩa xã hội</a:t>
            </a:r>
            <a:endParaRPr lang="en-US" sz="1400" dirty="0">
              <a:latin typeface="Lato Light" panose="020F0502020204030203" pitchFamily="34" charset="0"/>
              <a:ea typeface="Lato Light" panose="020F0502020204030203" pitchFamily="34" charset="0"/>
              <a:cs typeface="Lato Light" panose="020F0502020204030203" pitchFamily="34" charset="0"/>
            </a:endParaRPr>
          </a:p>
          <a:p>
            <a:pPr marL="285750" indent="-285750">
              <a:spcBef>
                <a:spcPts val="0"/>
              </a:spcBef>
              <a:spcAft>
                <a:spcPts val="1600"/>
              </a:spcAft>
              <a:buFont typeface="Wingdings" panose="05000000000000000000" pitchFamily="2" charset="2"/>
              <a:buChar char="§"/>
            </a:pPr>
            <a:r>
              <a:rPr lang="vi-VN" sz="1400" dirty="0">
                <a:latin typeface="Lato Light" panose="020F0502020204030203" pitchFamily="34" charset="0"/>
                <a:ea typeface="Lato Light" panose="020F0502020204030203" pitchFamily="34" charset="0"/>
                <a:cs typeface="Lato Light" panose="020F0502020204030203" pitchFamily="34" charset="0"/>
              </a:rPr>
              <a:t>3.4. Vận dụng tư tưởng Hồ Chí Minh về độc lập dân tộc gắn liền với chủ nghĩa xã hội trong sự nghiệp cách mạng Việt Nam giai đoạn hiện nay</a:t>
            </a:r>
          </a:p>
          <a:p>
            <a:endParaRPr lang="en-US" sz="1400" dirty="0">
              <a:latin typeface="Lato Light" panose="020F0502020204030203" pitchFamily="34" charset="0"/>
              <a:ea typeface="Lato Light" panose="020F0502020204030203" pitchFamily="34" charset="0"/>
              <a:cs typeface="Lato Light" panose="020F0502020204030203"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64B7CC-E4DB-4D23-AEA5-7AE77930F2DD}"/>
              </a:ext>
            </a:extLst>
          </p:cNvPr>
          <p:cNvSpPr>
            <a:spLocks noGrp="1"/>
          </p:cNvSpPr>
          <p:nvPr>
            <p:ph type="title"/>
          </p:nvPr>
        </p:nvSpPr>
        <p:spPr>
          <a:xfrm>
            <a:off x="457200" y="293900"/>
            <a:ext cx="5511300" cy="857400"/>
          </a:xfrm>
        </p:spPr>
        <p:txBody>
          <a:bodyPr/>
          <a:lstStyle/>
          <a:p>
            <a:r>
              <a:rPr lang="en-US" sz="1800" i="1" dirty="0">
                <a:effectLst/>
                <a:latin typeface="Lato Light" panose="020F0502020204030203" pitchFamily="34" charset="0"/>
                <a:ea typeface="Lato Light" panose="020F0502020204030203" pitchFamily="34" charset="0"/>
                <a:cs typeface="Lato Light" panose="020F0502020204030203" pitchFamily="34" charset="0"/>
              </a:rPr>
              <a:t>e.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Cách mạng giải phóng dân tộc phải được tiến hành bằng phương pháp bạo lực cách mạng</a:t>
            </a:r>
            <a:endParaRPr lang="en-US" dirty="0">
              <a:latin typeface="Lato Light" panose="020F0502020204030203" pitchFamily="34" charset="0"/>
              <a:ea typeface="Lato Light" panose="020F0502020204030203" pitchFamily="34" charset="0"/>
              <a:cs typeface="Lato Light" panose="020F0502020204030203" pitchFamily="34" charset="0"/>
            </a:endParaRPr>
          </a:p>
        </p:txBody>
      </p:sp>
      <p:sp>
        <p:nvSpPr>
          <p:cNvPr id="3" name="Text Placeholder 2">
            <a:extLst>
              <a:ext uri="{FF2B5EF4-FFF2-40B4-BE49-F238E27FC236}">
                <a16:creationId xmlns:a16="http://schemas.microsoft.com/office/drawing/2014/main" id="{05A43D53-D7D8-4E6B-B0BB-252A3F65C78B}"/>
              </a:ext>
            </a:extLst>
          </p:cNvPr>
          <p:cNvSpPr>
            <a:spLocks noGrp="1"/>
          </p:cNvSpPr>
          <p:nvPr>
            <p:ph type="body" idx="1"/>
          </p:nvPr>
        </p:nvSpPr>
        <p:spPr>
          <a:xfrm>
            <a:off x="394854" y="1655582"/>
            <a:ext cx="5511300" cy="2605200"/>
          </a:xfrm>
        </p:spPr>
        <p:txBody>
          <a:bodyPr/>
          <a:lstStyle/>
          <a:p>
            <a:r>
              <a:rPr lang="vi-VN" sz="1600" dirty="0">
                <a:effectLst/>
                <a:latin typeface="Lato Light" panose="020F0502020204030203" pitchFamily="34" charset="0"/>
                <a:ea typeface="Lato Light" panose="020F0502020204030203" pitchFamily="34" charset="0"/>
                <a:cs typeface="Lato Light" panose="020F0502020204030203" pitchFamily="34" charset="0"/>
              </a:rPr>
              <a:t>Dùng bạo lực cách mạng để chống lại bạo lực phản cách mạng Hồ Chí Minh đã thấy rõ sự cần thiệt phải sử dụng bạo lực cách mạng</a:t>
            </a:r>
            <a:endParaRPr lang="en-US" sz="1600" dirty="0">
              <a:effectLst/>
              <a:latin typeface="Lato Light" panose="020F0502020204030203" pitchFamily="34" charset="0"/>
              <a:ea typeface="Lato Light" panose="020F0502020204030203" pitchFamily="34" charset="0"/>
              <a:cs typeface="Lato Light" panose="020F0502020204030203" pitchFamily="34" charset="0"/>
            </a:endParaRPr>
          </a:p>
          <a:p>
            <a:r>
              <a:rPr lang="vi-VN" sz="1600" i="1" dirty="0">
                <a:effectLst/>
                <a:latin typeface="Lato Light" panose="020F0502020204030203" pitchFamily="34" charset="0"/>
                <a:ea typeface="Lato Light" panose="020F0502020204030203" pitchFamily="34" charset="0"/>
                <a:cs typeface="Lato Light" panose="020F0502020204030203" pitchFamily="34" charset="0"/>
              </a:rPr>
              <a:t>Về hình thức bạo lực cách mạng,</a:t>
            </a:r>
            <a:r>
              <a:rPr lang="vi-VN" sz="1600" dirty="0">
                <a:effectLst/>
                <a:latin typeface="Lato Light" panose="020F0502020204030203" pitchFamily="34" charset="0"/>
                <a:ea typeface="Lato Light" panose="020F0502020204030203" pitchFamily="34" charset="0"/>
                <a:cs typeface="Lato Light" panose="020F0502020204030203" pitchFamily="34" charset="0"/>
              </a:rPr>
              <a:t> theo Hồ Chí Minh, bạo lực cách mạng ở đây là bạo lực của quần chúng được </a:t>
            </a:r>
            <a:r>
              <a:rPr lang="en-US" sz="1600" dirty="0" err="1">
                <a:effectLst/>
                <a:latin typeface="Lato Light" panose="020F0502020204030203" pitchFamily="34" charset="0"/>
                <a:ea typeface="Lato Light" panose="020F0502020204030203" pitchFamily="34" charset="0"/>
                <a:cs typeface="Lato Light" panose="020F0502020204030203" pitchFamily="34" charset="0"/>
              </a:rPr>
              <a:t>thực</a:t>
            </a:r>
            <a:r>
              <a:rPr lang="en-US" sz="1600" dirty="0">
                <a:effectLst/>
                <a:latin typeface="Lato Light" panose="020F0502020204030203" pitchFamily="34" charset="0"/>
                <a:ea typeface="Lato Light" panose="020F0502020204030203" pitchFamily="34" charset="0"/>
                <a:cs typeface="Lato Light" panose="020F0502020204030203" pitchFamily="34" charset="0"/>
              </a:rPr>
              <a:t> </a:t>
            </a:r>
            <a:r>
              <a:rPr lang="en-US" sz="1600" dirty="0" err="1">
                <a:effectLst/>
                <a:latin typeface="Lato Light" panose="020F0502020204030203" pitchFamily="34" charset="0"/>
                <a:ea typeface="Lato Light" panose="020F0502020204030203" pitchFamily="34" charset="0"/>
                <a:cs typeface="Lato Light" panose="020F0502020204030203" pitchFamily="34" charset="0"/>
              </a:rPr>
              <a:t>hiện</a:t>
            </a:r>
            <a:r>
              <a:rPr lang="en-US" sz="1600" dirty="0">
                <a:effectLst/>
                <a:latin typeface="Lato Light" panose="020F0502020204030203" pitchFamily="34" charset="0"/>
                <a:ea typeface="Lato Light" panose="020F0502020204030203" pitchFamily="34" charset="0"/>
                <a:cs typeface="Lato Light" panose="020F0502020204030203" pitchFamily="34" charset="0"/>
              </a:rPr>
              <a:t> </a:t>
            </a:r>
            <a:r>
              <a:rPr lang="vi-VN" sz="1600" dirty="0">
                <a:effectLst/>
                <a:latin typeface="Lato Light" panose="020F0502020204030203" pitchFamily="34" charset="0"/>
                <a:ea typeface="Lato Light" panose="020F0502020204030203" pitchFamily="34" charset="0"/>
                <a:cs typeface="Lato Light" panose="020F0502020204030203" pitchFamily="34" charset="0"/>
              </a:rPr>
              <a:t>với hai lực lượng chính trị và quân sự, hai hình thức đấu tranh: đấu tranh chính trị và đấu tranh vũ trang</a:t>
            </a:r>
            <a:endParaRPr lang="en-US"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4" name="Slide Number Placeholder 3">
            <a:extLst>
              <a:ext uri="{FF2B5EF4-FFF2-40B4-BE49-F238E27FC236}">
                <a16:creationId xmlns:a16="http://schemas.microsoft.com/office/drawing/2014/main" id="{53257A37-950C-48AF-90F1-FB40CE1BFDD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latin typeface="Lato Light" panose="020F0502020204030203" pitchFamily="34" charset="0"/>
                <a:ea typeface="Lato Light" panose="020F0502020204030203" pitchFamily="34" charset="0"/>
                <a:cs typeface="Lato Light" panose="020F0502020204030203" pitchFamily="34" charset="0"/>
              </a:rPr>
              <a:t>20</a:t>
            </a:fld>
            <a:endParaRPr lang="en">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32992225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ctrTitle"/>
          </p:nvPr>
        </p:nvSpPr>
        <p:spPr>
          <a:xfrm>
            <a:off x="500585" y="637309"/>
            <a:ext cx="5533120" cy="278719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solidFill>
                  <a:schemeClr val="accent3"/>
                </a:solidFill>
                <a:latin typeface="Lato Hairline" panose="020B0604020202020204" charset="0"/>
              </a:rPr>
              <a:t>3.2. Tư tưởng Hồ Chí Minh về chủ nghĩa xã hội và xây dựng chủ nghĩa xã hội ở Việt Nam</a:t>
            </a:r>
            <a:endParaRPr sz="3200" dirty="0">
              <a:solidFill>
                <a:schemeClr val="accent3"/>
              </a:solidFill>
              <a:latin typeface="Lato Hairline" panose="020B0604020202020204" charset="0"/>
            </a:endParaRPr>
          </a:p>
        </p:txBody>
      </p:sp>
      <p:sp>
        <p:nvSpPr>
          <p:cNvPr id="82" name="Google Shape;82;p16"/>
          <p:cNvSpPr txBox="1">
            <a:spLocks noGrp="1"/>
          </p:cNvSpPr>
          <p:nvPr>
            <p:ph type="subTitle" idx="1"/>
          </p:nvPr>
        </p:nvSpPr>
        <p:spPr>
          <a:xfrm>
            <a:off x="725846" y="3676029"/>
            <a:ext cx="5008203" cy="784800"/>
          </a:xfrm>
          <a:prstGeom prst="rect">
            <a:avLst/>
          </a:prstGeom>
        </p:spPr>
        <p:txBody>
          <a:bodyPr spcFirstLastPara="1" wrap="square" lIns="91425" tIns="91425" rIns="91425" bIns="91425" anchor="t" anchorCtr="0">
            <a:noAutofit/>
          </a:bodyPr>
          <a:lstStyle/>
          <a:p>
            <a:pPr marL="0" indent="0"/>
            <a:r>
              <a:rPr lang="en" sz="2200" b="1" dirty="0">
                <a:solidFill>
                  <a:srgbClr val="FF0000"/>
                </a:solidFill>
                <a:latin typeface="Lato Light" panose="020F0502020204030203" pitchFamily="34" charset="0"/>
                <a:ea typeface="Lato Light" panose="020F0502020204030203" pitchFamily="34" charset="0"/>
                <a:cs typeface="Lato Light" panose="020F0502020204030203" pitchFamily="34" charset="0"/>
              </a:rPr>
              <a:t>3.2.1. tư tưởng Hồ Chí Minh về chủ nghĩa xã hội</a:t>
            </a:r>
            <a:endParaRPr sz="22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83" name="Google Shape;83;p16"/>
          <p:cNvSpPr txBox="1">
            <a:spLocks noGrp="1"/>
          </p:cNvSpPr>
          <p:nvPr>
            <p:ph type="sldNum" idx="4294967295"/>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spTree>
    <p:extLst>
      <p:ext uri="{BB962C8B-B14F-4D97-AF65-F5344CB8AC3E}">
        <p14:creationId xmlns:p14="http://schemas.microsoft.com/office/powerpoint/2010/main" val="12538272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p34"/>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sp>
        <p:nvSpPr>
          <p:cNvPr id="261" name="Google Shape;261;p34"/>
          <p:cNvSpPr txBox="1">
            <a:spLocks noGrp="1"/>
          </p:cNvSpPr>
          <p:nvPr>
            <p:ph type="body" idx="4294967295"/>
          </p:nvPr>
        </p:nvSpPr>
        <p:spPr>
          <a:xfrm>
            <a:off x="5355301" y="1042131"/>
            <a:ext cx="3223696" cy="3059237"/>
          </a:xfrm>
          <a:prstGeom prst="rect">
            <a:avLst/>
          </a:prstGeom>
        </p:spPr>
        <p:txBody>
          <a:bodyPr spcFirstLastPara="1" wrap="square" lIns="91425" tIns="91425" rIns="91425" bIns="91425" anchor="ctr" anchorCtr="0">
            <a:noAutofit/>
          </a:bodyPr>
          <a:lstStyle/>
          <a:p>
            <a:pPr marL="0" lvl="0" indent="0" algn="ctr" rtl="0">
              <a:spcBef>
                <a:spcPts val="600"/>
              </a:spcBef>
              <a:spcAft>
                <a:spcPts val="0"/>
              </a:spcAft>
              <a:buNone/>
            </a:pPr>
            <a:r>
              <a:rPr lang="vi-VN" sz="1800" dirty="0">
                <a:solidFill>
                  <a:schemeClr val="bg1"/>
                </a:solidFill>
                <a:effectLst/>
                <a:latin typeface="Leelawadee UI" panose="020B0502040204020203" pitchFamily="34" charset="-34"/>
                <a:ea typeface="Lato Light" panose="020F0502020204030203" pitchFamily="34" charset="0"/>
                <a:cs typeface="Leelawadee UI" panose="020B0502040204020203" pitchFamily="34" charset="-34"/>
              </a:rPr>
              <a:t>Theo Hồ Chí Minh: “Nói một cách tóm tắt, mộc mạc, chủ nghĩa xã hội trước hết nhằm làm cho nhân dân lao động thoát nạn bần cùng, làm cho mọi người có công ăn việc làm, được ấm no và sống một đời hạnh phúc”</a:t>
            </a:r>
            <a:endParaRPr lang="vi-VN" sz="1400" dirty="0">
              <a:solidFill>
                <a:schemeClr val="bg1"/>
              </a:solidFill>
              <a:latin typeface="Leelawadee UI" panose="020B0502040204020203" pitchFamily="34" charset="-34"/>
              <a:ea typeface="Lato Light" panose="020F0502020204030203" pitchFamily="34" charset="0"/>
              <a:cs typeface="Leelawadee UI" panose="020B0502040204020203" pitchFamily="34" charset="-34"/>
            </a:endParaRPr>
          </a:p>
        </p:txBody>
      </p:sp>
      <p:grpSp>
        <p:nvGrpSpPr>
          <p:cNvPr id="262" name="Google Shape;262;p34"/>
          <p:cNvGrpSpPr/>
          <p:nvPr/>
        </p:nvGrpSpPr>
        <p:grpSpPr>
          <a:xfrm>
            <a:off x="491299" y="1241129"/>
            <a:ext cx="4542205" cy="2661224"/>
            <a:chOff x="1177450" y="241631"/>
            <a:chExt cx="6173152" cy="3616776"/>
          </a:xfrm>
        </p:grpSpPr>
        <p:sp>
          <p:nvSpPr>
            <p:cNvPr id="263" name="Google Shape;263;p34"/>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34"/>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34"/>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chemeClr val="lt1"/>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34"/>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w="9525" cap="flat" cmpd="sng">
              <a:solidFill>
                <a:schemeClr val="dk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67" name="Google Shape;267;p34"/>
          <p:cNvPicPr preferRelativeResize="0"/>
          <p:nvPr/>
        </p:nvPicPr>
        <p:blipFill>
          <a:blip r:embed="rId3"/>
          <a:srcRect t="5078" b="5078"/>
          <a:stretch/>
        </p:blipFill>
        <p:spPr>
          <a:xfrm>
            <a:off x="998475" y="1387850"/>
            <a:ext cx="3530550" cy="2242675"/>
          </a:xfrm>
          <a:prstGeom prst="rect">
            <a:avLst/>
          </a:prstGeom>
          <a:noFill/>
          <a:ln w="9525" cap="flat" cmpd="sng">
            <a:solidFill>
              <a:schemeClr val="dk2"/>
            </a:solidFill>
            <a:prstDash val="solid"/>
            <a:round/>
            <a:headEnd type="none" w="sm" len="sm"/>
            <a:tailEnd type="none" w="sm" len="sm"/>
          </a:ln>
        </p:spPr>
      </p:pic>
      <p:sp>
        <p:nvSpPr>
          <p:cNvPr id="11" name="TextBox 10">
            <a:extLst>
              <a:ext uri="{FF2B5EF4-FFF2-40B4-BE49-F238E27FC236}">
                <a16:creationId xmlns:a16="http://schemas.microsoft.com/office/drawing/2014/main" id="{95450FB5-02AB-4445-BCE2-FBD7DAB9AB8A}"/>
              </a:ext>
            </a:extLst>
          </p:cNvPr>
          <p:cNvSpPr txBox="1"/>
          <p:nvPr/>
        </p:nvSpPr>
        <p:spPr>
          <a:xfrm>
            <a:off x="199176" y="380267"/>
            <a:ext cx="4810819" cy="646331"/>
          </a:xfrm>
          <a:prstGeom prst="rect">
            <a:avLst/>
          </a:prstGeom>
          <a:noFill/>
        </p:spPr>
        <p:txBody>
          <a:bodyPr wrap="square">
            <a:spAutoFit/>
          </a:bodyPr>
          <a:lstStyle/>
          <a:p>
            <a:r>
              <a:rPr lang="en-US" sz="1800" i="1" dirty="0">
                <a:latin typeface="Lato Light" panose="020F0502020204030203" pitchFamily="34" charset="0"/>
                <a:ea typeface="Lato Light" panose="020F0502020204030203" pitchFamily="34" charset="0"/>
                <a:cs typeface="Lato Light" panose="020F0502020204030203" pitchFamily="34" charset="0"/>
              </a:rPr>
              <a:t>a</a:t>
            </a:r>
            <a:r>
              <a:rPr lang="en-US" sz="1800" i="1" dirty="0">
                <a:effectLst/>
                <a:latin typeface="Lato Light" panose="020F0502020204030203" pitchFamily="34" charset="0"/>
                <a:ea typeface="Lato Light" panose="020F0502020204030203" pitchFamily="34" charset="0"/>
                <a:cs typeface="Lato Light" panose="020F0502020204030203" pitchFamily="34" charset="0"/>
              </a:rPr>
              <a:t>,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Quan niệm của Hồ Chí Minh về chủ nghĩa xã hội</a:t>
            </a:r>
            <a:endParaRPr lang="en-US" sz="1800" dirty="0">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30547652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9"/>
          <p:cNvSpPr txBox="1">
            <a:spLocks noGrp="1"/>
          </p:cNvSpPr>
          <p:nvPr>
            <p:ph type="title"/>
          </p:nvPr>
        </p:nvSpPr>
        <p:spPr>
          <a:xfrm>
            <a:off x="219197" y="1160192"/>
            <a:ext cx="6283037" cy="857400"/>
          </a:xfrm>
          <a:prstGeom prst="rect">
            <a:avLst/>
          </a:prstGeom>
        </p:spPr>
        <p:txBody>
          <a:bodyPr spcFirstLastPara="1" wrap="square" lIns="91425" tIns="91425" rIns="91425" bIns="91425" anchor="b" anchorCtr="0">
            <a:noAutofit/>
          </a:bodyPr>
          <a:lstStyle/>
          <a:p>
            <a:pPr marL="0" marR="0">
              <a:spcBef>
                <a:spcPts val="0"/>
              </a:spcBef>
              <a:spcAft>
                <a:spcPts val="0"/>
              </a:spcAft>
            </a:pPr>
            <a:r>
              <a:rPr lang="vi-VN" sz="1800" dirty="0">
                <a:effectLst/>
                <a:latin typeface="Lato Light" panose="020F0502020204030203" pitchFamily="34" charset="0"/>
                <a:ea typeface="Lato Light" panose="020F0502020204030203" pitchFamily="34" charset="0"/>
                <a:cs typeface="Lato Light" panose="020F0502020204030203" pitchFamily="34" charset="0"/>
              </a:rPr>
              <a:t>Người khẳng định mục đích của cách mạng Việt Nam là tiến đến chủ nghĩa xã hội rồi đến chủ nghĩa cộng sản vì</a:t>
            </a:r>
            <a:r>
              <a:rPr lang="en-US" sz="1800" dirty="0">
                <a:effectLst/>
                <a:latin typeface="Lato Light" panose="020F0502020204030203" pitchFamily="34" charset="0"/>
                <a:ea typeface="Lato Light" panose="020F0502020204030203" pitchFamily="34" charset="0"/>
                <a:cs typeface="Lato Light" panose="020F0502020204030203" pitchFamily="34" charset="0"/>
              </a:rPr>
              <a:t> </a:t>
            </a:r>
            <a:r>
              <a:rPr lang="en-US" sz="1800" i="1" dirty="0" err="1">
                <a:effectLst/>
                <a:latin typeface="Lato Light" panose="020F0502020204030203" pitchFamily="34" charset="0"/>
                <a:ea typeface="Lato Light" panose="020F0502020204030203" pitchFamily="34" charset="0"/>
                <a:cs typeface="Lato Light" panose="020F0502020204030203" pitchFamily="34" charset="0"/>
              </a:rPr>
              <a:t>Chủ</a:t>
            </a:r>
            <a:r>
              <a:rPr lang="en-US" sz="1800" i="1" dirty="0">
                <a:effectLst/>
                <a:latin typeface="Lato Light" panose="020F0502020204030203" pitchFamily="34" charset="0"/>
                <a:ea typeface="Lato Light" panose="020F0502020204030203" pitchFamily="34" charset="0"/>
                <a:cs typeface="Lato Light" panose="020F0502020204030203" pitchFamily="34" charset="0"/>
              </a:rPr>
              <a:t> </a:t>
            </a:r>
            <a:r>
              <a:rPr lang="en-US" sz="1800" i="1" dirty="0" err="1">
                <a:effectLst/>
                <a:latin typeface="Lato Light" panose="020F0502020204030203" pitchFamily="34" charset="0"/>
                <a:ea typeface="Lato Light" panose="020F0502020204030203" pitchFamily="34" charset="0"/>
                <a:cs typeface="Lato Light" panose="020F0502020204030203" pitchFamily="34" charset="0"/>
              </a:rPr>
              <a:t>nghĩa</a:t>
            </a:r>
            <a:r>
              <a:rPr lang="en-US" sz="1800" i="1" dirty="0">
                <a:effectLst/>
                <a:latin typeface="Lato Light" panose="020F0502020204030203" pitchFamily="34" charset="0"/>
                <a:ea typeface="Lato Light" panose="020F0502020204030203" pitchFamily="34" charset="0"/>
                <a:cs typeface="Lato Light" panose="020F0502020204030203" pitchFamily="34" charset="0"/>
              </a:rPr>
              <a:t> c</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ộng sản có hai giai đoạn</a:t>
            </a:r>
            <a:endParaRPr lang="en-US" sz="1800"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192" name="Google Shape;192;p29"/>
          <p:cNvSpPr/>
          <p:nvPr/>
        </p:nvSpPr>
        <p:spPr>
          <a:xfrm>
            <a:off x="649358" y="2571750"/>
            <a:ext cx="2071203" cy="1495800"/>
          </a:xfrm>
          <a:prstGeom prst="homePlate">
            <a:avLst>
              <a:gd name="adj" fmla="val 30129"/>
            </a:avLst>
          </a:prstGeom>
          <a:solidFill>
            <a:srgbClr val="EFEFE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800" dirty="0">
                <a:effectLst/>
                <a:latin typeface="Lato Light" panose="020F0502020204030203" pitchFamily="34" charset="0"/>
                <a:ea typeface="Lato Light" panose="020F0502020204030203" pitchFamily="34" charset="0"/>
                <a:cs typeface="Lato Light" panose="020F0502020204030203" pitchFamily="34" charset="0"/>
              </a:rPr>
              <a:t>Giai đoạn thấp, tức là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chủ nghĩa xã hội</a:t>
            </a:r>
            <a:endParaRPr dirty="0">
              <a:solidFill>
                <a:srgbClr val="666666"/>
              </a:solidFill>
              <a:latin typeface="Lato Light" panose="020F0502020204030203" pitchFamily="34" charset="0"/>
              <a:ea typeface="Lato Light" panose="020F0502020204030203" pitchFamily="34" charset="0"/>
              <a:cs typeface="Lato Light" panose="020F0502020204030203" pitchFamily="34" charset="0"/>
              <a:sym typeface="Lato Light"/>
            </a:endParaRPr>
          </a:p>
        </p:txBody>
      </p:sp>
      <p:sp>
        <p:nvSpPr>
          <p:cNvPr id="193" name="Google Shape;193;p29"/>
          <p:cNvSpPr/>
          <p:nvPr/>
        </p:nvSpPr>
        <p:spPr>
          <a:xfrm>
            <a:off x="2305107" y="2571750"/>
            <a:ext cx="2111218" cy="1495800"/>
          </a:xfrm>
          <a:prstGeom prst="chevron">
            <a:avLst>
              <a:gd name="adj" fmla="val 29853"/>
            </a:avLst>
          </a:prstGeom>
          <a:solidFill>
            <a:srgbClr val="EFEFE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vi-VN" sz="1800" dirty="0">
                <a:effectLst/>
                <a:latin typeface="Lato Light" panose="020F0502020204030203" pitchFamily="34" charset="0"/>
                <a:ea typeface="Lato Light" panose="020F0502020204030203" pitchFamily="34" charset="0"/>
                <a:cs typeface="Lato Light" panose="020F0502020204030203" pitchFamily="34" charset="0"/>
              </a:rPr>
              <a:t>Giai đoạn cao, tức là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chủ nghĩa cộng sản</a:t>
            </a:r>
            <a:endParaRPr dirty="0">
              <a:solidFill>
                <a:srgbClr val="666666"/>
              </a:solidFill>
              <a:latin typeface="Lato Light" panose="020F0502020204030203" pitchFamily="34" charset="0"/>
              <a:ea typeface="Lato Light" panose="020F0502020204030203" pitchFamily="34" charset="0"/>
              <a:cs typeface="Lato Light" panose="020F0502020204030203" pitchFamily="34" charset="0"/>
              <a:sym typeface="Lato Light"/>
            </a:endParaRPr>
          </a:p>
        </p:txBody>
      </p:sp>
      <p:sp>
        <p:nvSpPr>
          <p:cNvPr id="195" name="Google Shape;195;p29"/>
          <p:cNvSpPr txBox="1">
            <a:spLocks noGrp="1"/>
          </p:cNvSpPr>
          <p:nvPr>
            <p:ph type="sldNum" idx="12"/>
          </p:nvPr>
        </p:nvSpPr>
        <p:spPr>
          <a:xfrm>
            <a:off x="8518467" y="4731823"/>
            <a:ext cx="625533"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latin typeface="Lato Light" panose="020F0502020204030203" pitchFamily="34" charset="0"/>
                <a:ea typeface="Lato Light" panose="020F0502020204030203" pitchFamily="34" charset="0"/>
                <a:cs typeface="Lato Light" panose="020F0502020204030203" pitchFamily="34" charset="0"/>
              </a:rPr>
              <a:t>23</a:t>
            </a:fld>
            <a:endParaRPr>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35134833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ctrTitle" idx="4294967295"/>
          </p:nvPr>
        </p:nvSpPr>
        <p:spPr>
          <a:xfrm>
            <a:off x="2513133" y="1759527"/>
            <a:ext cx="4358722" cy="2703588"/>
          </a:xfrm>
          <a:prstGeom prst="rect">
            <a:avLst/>
          </a:prstGeom>
        </p:spPr>
        <p:txBody>
          <a:bodyPr spcFirstLastPara="1" wrap="square" lIns="91425" tIns="91425" rIns="91425" bIns="91425" anchor="b" anchorCtr="0">
            <a:noAutofit/>
          </a:bodyPr>
          <a:lstStyle/>
          <a:p>
            <a:pPr marL="0" marR="0" indent="457200" algn="ctr">
              <a:lnSpc>
                <a:spcPct val="107000"/>
              </a:lnSpc>
              <a:spcBef>
                <a:spcPts val="300"/>
              </a:spcBef>
              <a:spcAft>
                <a:spcPts val="300"/>
              </a:spcAft>
            </a:pPr>
            <a:r>
              <a:rPr lang="en-US" sz="1800" b="1" i="1" dirty="0">
                <a:solidFill>
                  <a:schemeClr val="bg1"/>
                </a:solidFill>
                <a:latin typeface="Leelawadee UI" panose="020B0502040204020203" pitchFamily="34" charset="-34"/>
                <a:ea typeface="Calibri" panose="020F0502020204030204" pitchFamily="34" charset="0"/>
                <a:cs typeface="Leelawadee UI" panose="020B0502040204020203" pitchFamily="34" charset="-34"/>
              </a:rPr>
              <a:t>C</a:t>
            </a:r>
            <a:r>
              <a:rPr lang="vi-VN" sz="1800" b="1" i="1" dirty="0">
                <a:solidFill>
                  <a:schemeClr val="bg1"/>
                </a:solidFill>
                <a:effectLst/>
                <a:latin typeface="Leelawadee UI" panose="020B0502040204020203" pitchFamily="34" charset="-34"/>
                <a:ea typeface="Calibri" panose="020F0502020204030204" pitchFamily="34" charset="0"/>
                <a:cs typeface="Leelawadee UI" panose="020B0502040204020203" pitchFamily="34" charset="-34"/>
              </a:rPr>
              <a:t>hủ nghĩa xã hội là xã hội ở giai đoạn đầu của chủ nghĩa cộng sản. Mặc dù còn tồn đọng tàn dư của xã hội cũ nhưng chủ nghĩa xã hội không còn áp bức, bóc lột, xã hội do nhân dân lao động làm chủ, trong đó con người sống ấm no, tự do, hạnh phúc, quyền lợi của cá nhân và tập thể vừa thống nhất, vừa gắn bó chặt chẽ với nhau.</a:t>
            </a:r>
            <a:endParaRPr lang="en-US" sz="1800" b="1" i="1" dirty="0">
              <a:solidFill>
                <a:schemeClr val="bg1"/>
              </a:solidFill>
              <a:effectLst/>
              <a:latin typeface="Leelawadee UI" panose="020B0502040204020203" pitchFamily="34" charset="-34"/>
              <a:ea typeface="Calibri" panose="020F0502020204030204" pitchFamily="34" charset="0"/>
              <a:cs typeface="Leelawadee UI" panose="020B0502040204020203" pitchFamily="34" charset="-34"/>
            </a:endParaRPr>
          </a:p>
        </p:txBody>
      </p:sp>
      <p:sp>
        <p:nvSpPr>
          <p:cNvPr id="107" name="Google Shape;107;p19"/>
          <p:cNvSpPr txBox="1">
            <a:spLocks noGrp="1"/>
          </p:cNvSpPr>
          <p:nvPr>
            <p:ph type="sldNum" idx="12"/>
          </p:nvPr>
        </p:nvSpPr>
        <p:spPr>
          <a:xfrm>
            <a:off x="4213564" y="4722831"/>
            <a:ext cx="632786" cy="34441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24</a:t>
            </a:fld>
            <a:endParaRPr/>
          </a:p>
        </p:txBody>
      </p:sp>
    </p:spTree>
    <p:extLst>
      <p:ext uri="{BB962C8B-B14F-4D97-AF65-F5344CB8AC3E}">
        <p14:creationId xmlns:p14="http://schemas.microsoft.com/office/powerpoint/2010/main" val="12701937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AAFC4FA-9473-4383-841F-8F2DE3BC868B}"/>
              </a:ext>
            </a:extLst>
          </p:cNvPr>
          <p:cNvSpPr txBox="1"/>
          <p:nvPr/>
        </p:nvSpPr>
        <p:spPr>
          <a:xfrm>
            <a:off x="431075" y="375646"/>
            <a:ext cx="4572000" cy="703911"/>
          </a:xfrm>
          <a:prstGeom prst="rect">
            <a:avLst/>
          </a:prstGeom>
          <a:noFill/>
        </p:spPr>
        <p:txBody>
          <a:bodyPr wrap="square">
            <a:spAutoFit/>
          </a:bodyPr>
          <a:lstStyle/>
          <a:p>
            <a:pPr marL="0" marR="0" indent="457200" algn="l">
              <a:lnSpc>
                <a:spcPct val="115000"/>
              </a:lnSpc>
              <a:spcBef>
                <a:spcPts val="300"/>
              </a:spcBef>
              <a:spcAft>
                <a:spcPts val="300"/>
              </a:spcAft>
            </a:pPr>
            <a:r>
              <a:rPr lang="vi-VN" sz="1800" b="0" i="1" dirty="0">
                <a:effectLst/>
                <a:latin typeface="Lato Light" panose="020F0502020204030203" pitchFamily="34" charset="0"/>
                <a:ea typeface="Lato Light" panose="020F0502020204030203" pitchFamily="34" charset="0"/>
                <a:cs typeface="Lato Light" panose="020F0502020204030203" pitchFamily="34" charset="0"/>
              </a:rPr>
              <a:t>b. Tiến lên chủ nghĩa xã hội là một tất yếu khách quan</a:t>
            </a:r>
            <a:endParaRPr lang="en-US" sz="1800" b="1"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7" name="TextBox 6">
            <a:extLst>
              <a:ext uri="{FF2B5EF4-FFF2-40B4-BE49-F238E27FC236}">
                <a16:creationId xmlns:a16="http://schemas.microsoft.com/office/drawing/2014/main" id="{7CB69332-6948-4D2E-A5C1-ADD4DA2A0A1C}"/>
              </a:ext>
            </a:extLst>
          </p:cNvPr>
          <p:cNvSpPr txBox="1"/>
          <p:nvPr/>
        </p:nvSpPr>
        <p:spPr>
          <a:xfrm>
            <a:off x="583948" y="1506576"/>
            <a:ext cx="4572000" cy="954107"/>
          </a:xfrm>
          <a:prstGeom prst="rect">
            <a:avLst/>
          </a:prstGeom>
          <a:noFill/>
        </p:spPr>
        <p:txBody>
          <a:bodyPr wrap="square">
            <a:spAutoFit/>
          </a:bodyPr>
          <a:lstStyle/>
          <a:p>
            <a:r>
              <a:rPr lang="en-US" sz="1400" dirty="0" err="1">
                <a:latin typeface="Lato Light" panose="020F0502020204030203" pitchFamily="34" charset="0"/>
                <a:ea typeface="Lato Light" panose="020F0502020204030203" pitchFamily="34" charset="0"/>
                <a:cs typeface="Lato Light" panose="020F0502020204030203" pitchFamily="34" charset="0"/>
              </a:rPr>
              <a:t>Hồ</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Chí</a:t>
            </a:r>
            <a:r>
              <a:rPr lang="en-US" sz="1400" dirty="0">
                <a:latin typeface="Lato Light" panose="020F0502020204030203" pitchFamily="34" charset="0"/>
                <a:ea typeface="Lato Light" panose="020F0502020204030203" pitchFamily="34" charset="0"/>
                <a:cs typeface="Lato Light" panose="020F0502020204030203" pitchFamily="34" charset="0"/>
              </a:rPr>
              <a:t> Minh </a:t>
            </a:r>
            <a:r>
              <a:rPr lang="en-US" sz="1400" dirty="0" err="1">
                <a:latin typeface="Lato Light" panose="020F0502020204030203" pitchFamily="34" charset="0"/>
                <a:ea typeface="Lato Light" panose="020F0502020204030203" pitchFamily="34" charset="0"/>
                <a:cs typeface="Lato Light" panose="020F0502020204030203" pitchFamily="34" charset="0"/>
              </a:rPr>
              <a:t>đã</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tiếp</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thu</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vận</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dụng</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sáng</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tạo</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tư</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tưởng</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của</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chủ</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nghĩa</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Mác-Lênin</a:t>
            </a:r>
            <a:endParaRPr lang="en-US" sz="1400" dirty="0">
              <a:latin typeface="Lato Light" panose="020F0502020204030203" pitchFamily="34" charset="0"/>
              <a:ea typeface="Lato Light" panose="020F0502020204030203" pitchFamily="34" charset="0"/>
              <a:cs typeface="Lato Light" panose="020F0502020204030203" pitchFamily="34" charset="0"/>
            </a:endParaRPr>
          </a:p>
          <a:p>
            <a:pPr marL="0" indent="0">
              <a:buNone/>
            </a:pPr>
            <a:endParaRPr lang="en-US" sz="1400" dirty="0">
              <a:latin typeface="Lato Light" panose="020F0502020204030203" pitchFamily="34" charset="0"/>
              <a:ea typeface="Lato Light" panose="020F0502020204030203" pitchFamily="34" charset="0"/>
              <a:cs typeface="Lato Light" panose="020F0502020204030203" pitchFamily="34" charset="0"/>
            </a:endParaRPr>
          </a:p>
          <a:p>
            <a:r>
              <a:rPr lang="en-US" sz="1400" dirty="0" err="1">
                <a:latin typeface="Lato Light" panose="020F0502020204030203" pitchFamily="34" charset="0"/>
                <a:ea typeface="Lato Light" panose="020F0502020204030203" pitchFamily="34" charset="0"/>
                <a:cs typeface="Lato Light" panose="020F0502020204030203" pitchFamily="34" charset="0"/>
              </a:rPr>
              <a:t>Sự</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phát</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triển</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của</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xã</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hội</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theo</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các</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hình</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thái</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xã</a:t>
            </a:r>
            <a:r>
              <a:rPr lang="en-US" sz="1400" dirty="0">
                <a:latin typeface="Lato Light" panose="020F0502020204030203" pitchFamily="34" charset="0"/>
                <a:ea typeface="Lato Light" panose="020F0502020204030203" pitchFamily="34" charset="0"/>
                <a:cs typeface="Lato Light" panose="020F0502020204030203" pitchFamily="34" charset="0"/>
              </a:rPr>
              <a:t> </a:t>
            </a:r>
            <a:r>
              <a:rPr lang="en-US" sz="1400" dirty="0" err="1">
                <a:latin typeface="Lato Light" panose="020F0502020204030203" pitchFamily="34" charset="0"/>
                <a:ea typeface="Lato Light" panose="020F0502020204030203" pitchFamily="34" charset="0"/>
                <a:cs typeface="Lato Light" panose="020F0502020204030203" pitchFamily="34" charset="0"/>
              </a:rPr>
              <a:t>hội</a:t>
            </a:r>
            <a:endParaRPr lang="en-US" sz="1400" dirty="0">
              <a:latin typeface="Lato Light" panose="020F0502020204030203" pitchFamily="34" charset="0"/>
              <a:ea typeface="Lato Light" panose="020F0502020204030203" pitchFamily="34" charset="0"/>
              <a:cs typeface="Lato Light" panose="020F0502020204030203" pitchFamily="34" charset="0"/>
            </a:endParaRPr>
          </a:p>
        </p:txBody>
      </p:sp>
      <p:pic>
        <p:nvPicPr>
          <p:cNvPr id="9" name="Picture 2" descr="Káº¿t quáº£ hÃ¬nh áº£nh cho cÃ´ng xÃ£ nguyÃªn thá»§y">
            <a:extLst>
              <a:ext uri="{FF2B5EF4-FFF2-40B4-BE49-F238E27FC236}">
                <a16:creationId xmlns:a16="http://schemas.microsoft.com/office/drawing/2014/main" id="{DC871A53-821F-41B2-B8F2-5CE7FB0988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069" y="3036024"/>
            <a:ext cx="1484960" cy="991618"/>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1DACA4D-31EE-4FB5-8D15-43267A0E56DF}"/>
              </a:ext>
            </a:extLst>
          </p:cNvPr>
          <p:cNvSpPr txBox="1"/>
          <p:nvPr/>
        </p:nvSpPr>
        <p:spPr>
          <a:xfrm>
            <a:off x="358363" y="4127024"/>
            <a:ext cx="1305311" cy="415498"/>
          </a:xfrm>
          <a:prstGeom prst="rect">
            <a:avLst/>
          </a:prstGeom>
          <a:noFill/>
        </p:spPr>
        <p:txBody>
          <a:bodyPr wrap="square" rtlCol="0">
            <a:spAutoFit/>
          </a:bodyPr>
          <a:lstStyle/>
          <a:p>
            <a:r>
              <a:rPr lang="en-US" sz="1050" b="1" dirty="0" err="1">
                <a:latin typeface="Lato Light" panose="020F0502020204030203" pitchFamily="34" charset="0"/>
                <a:ea typeface="Lato Light" panose="020F0502020204030203" pitchFamily="34" charset="0"/>
                <a:cs typeface="Lato Light" panose="020F0502020204030203" pitchFamily="34" charset="0"/>
              </a:rPr>
              <a:t>Công</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xã</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nguyên</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thủy</a:t>
            </a:r>
            <a:endParaRPr lang="en-US" sz="1050" b="1" dirty="0">
              <a:latin typeface="Lato Light" panose="020F0502020204030203" pitchFamily="34" charset="0"/>
              <a:ea typeface="Lato Light" panose="020F0502020204030203" pitchFamily="34" charset="0"/>
              <a:cs typeface="Lato Light" panose="020F0502020204030203" pitchFamily="34" charset="0"/>
            </a:endParaRPr>
          </a:p>
        </p:txBody>
      </p:sp>
      <p:pic>
        <p:nvPicPr>
          <p:cNvPr id="11" name="Picture 4" descr="Káº¿t quáº£ hÃ¬nh áº£nh cho chiáº¿m há»¯u nÃ´ lá»">
            <a:extLst>
              <a:ext uri="{FF2B5EF4-FFF2-40B4-BE49-F238E27FC236}">
                <a16:creationId xmlns:a16="http://schemas.microsoft.com/office/drawing/2014/main" id="{F04299F9-B5E4-450B-A576-C34CD99DBB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63674" y="3036024"/>
            <a:ext cx="1483935" cy="978167"/>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3C13EF51-3E5A-48E6-A62D-627BDC92FB69}"/>
              </a:ext>
            </a:extLst>
          </p:cNvPr>
          <p:cNvSpPr txBox="1"/>
          <p:nvPr/>
        </p:nvSpPr>
        <p:spPr>
          <a:xfrm>
            <a:off x="1885400" y="4127024"/>
            <a:ext cx="1040481" cy="415498"/>
          </a:xfrm>
          <a:prstGeom prst="rect">
            <a:avLst/>
          </a:prstGeom>
          <a:noFill/>
        </p:spPr>
        <p:txBody>
          <a:bodyPr wrap="square" rtlCol="0">
            <a:spAutoFit/>
          </a:bodyPr>
          <a:lstStyle/>
          <a:p>
            <a:r>
              <a:rPr lang="en-US" sz="1050" b="1" dirty="0" err="1">
                <a:latin typeface="Lato Light" panose="020F0502020204030203" pitchFamily="34" charset="0"/>
                <a:ea typeface="Lato Light" panose="020F0502020204030203" pitchFamily="34" charset="0"/>
                <a:cs typeface="Lato Light" panose="020F0502020204030203" pitchFamily="34" charset="0"/>
              </a:rPr>
              <a:t>Chiếm</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hữu</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nô</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lệ</a:t>
            </a:r>
            <a:endParaRPr lang="en-US" sz="1050" b="1" dirty="0">
              <a:latin typeface="Lato Light" panose="020F0502020204030203" pitchFamily="34" charset="0"/>
              <a:ea typeface="Lato Light" panose="020F0502020204030203" pitchFamily="34" charset="0"/>
              <a:cs typeface="Lato Light" panose="020F0502020204030203" pitchFamily="34" charset="0"/>
            </a:endParaRPr>
          </a:p>
        </p:txBody>
      </p:sp>
      <p:pic>
        <p:nvPicPr>
          <p:cNvPr id="13" name="Picture 6" descr="Káº¿t quáº£ hÃ¬nh áº£nh cho phong kiáº¿n">
            <a:extLst>
              <a:ext uri="{FF2B5EF4-FFF2-40B4-BE49-F238E27FC236}">
                <a16:creationId xmlns:a16="http://schemas.microsoft.com/office/drawing/2014/main" id="{4CCF1397-8CE0-4EC7-9239-19DA850FF69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365614" y="3036024"/>
            <a:ext cx="1358173" cy="978167"/>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BC5D4442-0681-4B84-AED6-F0D4F242651F}"/>
              </a:ext>
            </a:extLst>
          </p:cNvPr>
          <p:cNvSpPr txBox="1"/>
          <p:nvPr/>
        </p:nvSpPr>
        <p:spPr>
          <a:xfrm>
            <a:off x="3660969" y="4122859"/>
            <a:ext cx="767461" cy="415498"/>
          </a:xfrm>
          <a:prstGeom prst="rect">
            <a:avLst/>
          </a:prstGeom>
          <a:noFill/>
        </p:spPr>
        <p:txBody>
          <a:bodyPr wrap="square" rtlCol="0">
            <a:spAutoFit/>
          </a:bodyPr>
          <a:lstStyle/>
          <a:p>
            <a:r>
              <a:rPr lang="en-US" sz="1050" b="1" dirty="0" err="1">
                <a:latin typeface="Lato Light" panose="020F0502020204030203" pitchFamily="34" charset="0"/>
                <a:ea typeface="Lato Light" panose="020F0502020204030203" pitchFamily="34" charset="0"/>
                <a:cs typeface="Lato Light" panose="020F0502020204030203" pitchFamily="34" charset="0"/>
              </a:rPr>
              <a:t>Phong</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kiến</a:t>
            </a:r>
            <a:endParaRPr lang="en-US" sz="1050" b="1" dirty="0">
              <a:latin typeface="Lato Light" panose="020F0502020204030203" pitchFamily="34" charset="0"/>
              <a:ea typeface="Lato Light" panose="020F0502020204030203" pitchFamily="34" charset="0"/>
              <a:cs typeface="Lato Light" panose="020F0502020204030203" pitchFamily="34" charset="0"/>
            </a:endParaRPr>
          </a:p>
        </p:txBody>
      </p:sp>
      <p:pic>
        <p:nvPicPr>
          <p:cNvPr id="15" name="Picture 8" descr="Káº¿t quáº£ hÃ¬nh áº£nh cho tÆ° báº£n chá»§ nghÄ©a">
            <a:extLst>
              <a:ext uri="{FF2B5EF4-FFF2-40B4-BE49-F238E27FC236}">
                <a16:creationId xmlns:a16="http://schemas.microsoft.com/office/drawing/2014/main" id="{E7A4C948-A901-4F1B-B8DA-0154C5EEE0E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89538" y="3036024"/>
            <a:ext cx="1358172" cy="1050043"/>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F9154771-5200-4CCB-9F9C-EE2B2F9532A2}"/>
              </a:ext>
            </a:extLst>
          </p:cNvPr>
          <p:cNvSpPr txBox="1"/>
          <p:nvPr/>
        </p:nvSpPr>
        <p:spPr>
          <a:xfrm>
            <a:off x="5334736" y="4238275"/>
            <a:ext cx="1090989" cy="415498"/>
          </a:xfrm>
          <a:prstGeom prst="rect">
            <a:avLst/>
          </a:prstGeom>
          <a:noFill/>
        </p:spPr>
        <p:txBody>
          <a:bodyPr wrap="square" rtlCol="0">
            <a:spAutoFit/>
          </a:bodyPr>
          <a:lstStyle/>
          <a:p>
            <a:r>
              <a:rPr lang="en-US" sz="1050" b="1" dirty="0">
                <a:latin typeface="Lato Light" panose="020F0502020204030203" pitchFamily="34" charset="0"/>
                <a:ea typeface="Lato Light" panose="020F0502020204030203" pitchFamily="34" charset="0"/>
                <a:cs typeface="Lato Light" panose="020F0502020204030203" pitchFamily="34" charset="0"/>
              </a:rPr>
              <a:t>T</a:t>
            </a:r>
            <a:r>
              <a:rPr lang="vi-VN" sz="1050" b="1" dirty="0">
                <a:latin typeface="Lato Light" panose="020F0502020204030203" pitchFamily="34" charset="0"/>
                <a:ea typeface="Lato Light" panose="020F0502020204030203" pitchFamily="34" charset="0"/>
                <a:cs typeface="Lato Light" panose="020F0502020204030203" pitchFamily="34" charset="0"/>
              </a:rPr>
              <a:t>ư</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bản</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chủ</a:t>
            </a:r>
            <a:r>
              <a:rPr lang="en-US" sz="1050" b="1" dirty="0">
                <a:latin typeface="Lato Light" panose="020F0502020204030203" pitchFamily="34" charset="0"/>
                <a:ea typeface="Lato Light" panose="020F0502020204030203" pitchFamily="34" charset="0"/>
                <a:cs typeface="Lato Light" panose="020F0502020204030203" pitchFamily="34" charset="0"/>
              </a:rPr>
              <a:t> </a:t>
            </a:r>
            <a:r>
              <a:rPr lang="en-US" sz="1050" b="1" dirty="0" err="1">
                <a:latin typeface="Lato Light" panose="020F0502020204030203" pitchFamily="34" charset="0"/>
                <a:ea typeface="Lato Light" panose="020F0502020204030203" pitchFamily="34" charset="0"/>
                <a:cs typeface="Lato Light" panose="020F0502020204030203" pitchFamily="34" charset="0"/>
              </a:rPr>
              <a:t>nghĩa</a:t>
            </a:r>
            <a:endParaRPr lang="en-US" sz="1050" b="1" dirty="0">
              <a:latin typeface="Lato Light" panose="020F0502020204030203" pitchFamily="34" charset="0"/>
              <a:ea typeface="Lato Light" panose="020F0502020204030203" pitchFamily="34" charset="0"/>
              <a:cs typeface="Lato Light" panose="020F0502020204030203" pitchFamily="34" charset="0"/>
            </a:endParaRPr>
          </a:p>
        </p:txBody>
      </p:sp>
      <p:pic>
        <p:nvPicPr>
          <p:cNvPr id="17" name="Picture 10" descr="Káº¿t quáº£ hÃ¬nh áº£nh cho cá»ng sáº£n chá»§ nghÄ©a">
            <a:extLst>
              <a:ext uri="{FF2B5EF4-FFF2-40B4-BE49-F238E27FC236}">
                <a16:creationId xmlns:a16="http://schemas.microsoft.com/office/drawing/2014/main" id="{53E5E615-76D8-494E-BC7F-68058C075F7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877427" y="3053069"/>
            <a:ext cx="1837232" cy="1015952"/>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64CA7177-92BC-419A-A043-D865BBDD9597}"/>
              </a:ext>
            </a:extLst>
          </p:cNvPr>
          <p:cNvSpPr txBox="1"/>
          <p:nvPr/>
        </p:nvSpPr>
        <p:spPr>
          <a:xfrm>
            <a:off x="6988072" y="4027642"/>
            <a:ext cx="1953734" cy="646331"/>
          </a:xfrm>
          <a:prstGeom prst="rect">
            <a:avLst/>
          </a:prstGeom>
          <a:noFill/>
        </p:spPr>
        <p:txBody>
          <a:bodyPr wrap="square" rtlCol="0">
            <a:spAutoFit/>
          </a:bodyPr>
          <a:lstStyle/>
          <a:p>
            <a:r>
              <a:rPr lang="en-US" sz="1800" b="1" dirty="0" err="1">
                <a:solidFill>
                  <a:srgbClr val="FF0000"/>
                </a:solidFill>
                <a:latin typeface="Lato Light" panose="020F0502020204030203" pitchFamily="34" charset="0"/>
                <a:ea typeface="Lato Light" panose="020F0502020204030203" pitchFamily="34" charset="0"/>
                <a:cs typeface="Lato Light" panose="020F0502020204030203" pitchFamily="34" charset="0"/>
              </a:rPr>
              <a:t>Cộng</a:t>
            </a:r>
            <a:r>
              <a:rPr lang="en-US" sz="1800" b="1" dirty="0">
                <a:solidFill>
                  <a:srgbClr val="FF0000"/>
                </a:solidFill>
                <a:latin typeface="Lato Light" panose="020F0502020204030203" pitchFamily="34" charset="0"/>
                <a:ea typeface="Lato Light" panose="020F0502020204030203" pitchFamily="34" charset="0"/>
                <a:cs typeface="Lato Light" panose="020F0502020204030203" pitchFamily="34" charset="0"/>
              </a:rPr>
              <a:t> </a:t>
            </a:r>
            <a:r>
              <a:rPr lang="en-US" sz="1800" b="1" dirty="0" err="1">
                <a:solidFill>
                  <a:srgbClr val="FF0000"/>
                </a:solidFill>
                <a:latin typeface="Lato Light" panose="020F0502020204030203" pitchFamily="34" charset="0"/>
                <a:ea typeface="Lato Light" panose="020F0502020204030203" pitchFamily="34" charset="0"/>
                <a:cs typeface="Lato Light" panose="020F0502020204030203" pitchFamily="34" charset="0"/>
              </a:rPr>
              <a:t>sản</a:t>
            </a:r>
            <a:r>
              <a:rPr lang="en-US" sz="1800" b="1" dirty="0">
                <a:solidFill>
                  <a:srgbClr val="FF0000"/>
                </a:solidFill>
                <a:latin typeface="Lato Light" panose="020F0502020204030203" pitchFamily="34" charset="0"/>
                <a:ea typeface="Lato Light" panose="020F0502020204030203" pitchFamily="34" charset="0"/>
                <a:cs typeface="Lato Light" panose="020F0502020204030203" pitchFamily="34" charset="0"/>
              </a:rPr>
              <a:t> </a:t>
            </a:r>
            <a:r>
              <a:rPr lang="en-US" sz="1800" b="1" dirty="0" err="1">
                <a:solidFill>
                  <a:srgbClr val="FF0000"/>
                </a:solidFill>
                <a:latin typeface="Lato Light" panose="020F0502020204030203" pitchFamily="34" charset="0"/>
                <a:ea typeface="Lato Light" panose="020F0502020204030203" pitchFamily="34" charset="0"/>
                <a:cs typeface="Lato Light" panose="020F0502020204030203" pitchFamily="34" charset="0"/>
              </a:rPr>
              <a:t>chủ</a:t>
            </a:r>
            <a:r>
              <a:rPr lang="en-US" sz="1800" b="1" dirty="0">
                <a:solidFill>
                  <a:srgbClr val="FF0000"/>
                </a:solidFill>
                <a:latin typeface="Lato Light" panose="020F0502020204030203" pitchFamily="34" charset="0"/>
                <a:ea typeface="Lato Light" panose="020F0502020204030203" pitchFamily="34" charset="0"/>
                <a:cs typeface="Lato Light" panose="020F0502020204030203" pitchFamily="34" charset="0"/>
              </a:rPr>
              <a:t> </a:t>
            </a:r>
            <a:r>
              <a:rPr lang="en-US" sz="1800" b="1" dirty="0" err="1">
                <a:solidFill>
                  <a:srgbClr val="FF0000"/>
                </a:solidFill>
                <a:latin typeface="Lato Light" panose="020F0502020204030203" pitchFamily="34" charset="0"/>
                <a:ea typeface="Lato Light" panose="020F0502020204030203" pitchFamily="34" charset="0"/>
                <a:cs typeface="Lato Light" panose="020F0502020204030203" pitchFamily="34" charset="0"/>
              </a:rPr>
              <a:t>nghĩa</a:t>
            </a:r>
            <a:endParaRPr lang="en-US" sz="1800" b="1" dirty="0">
              <a:solidFill>
                <a:srgbClr val="FF0000"/>
              </a:solidFill>
              <a:latin typeface="Lato Light" panose="020F0502020204030203" pitchFamily="34" charset="0"/>
              <a:ea typeface="Lato Light" panose="020F0502020204030203" pitchFamily="34" charset="0"/>
              <a:cs typeface="Lato Light" panose="020F0502020204030203" pitchFamily="34" charset="0"/>
            </a:endParaRPr>
          </a:p>
        </p:txBody>
      </p:sp>
      <p:pic>
        <p:nvPicPr>
          <p:cNvPr id="19" name="01_-_National_Anthem_of_the_USSR">
            <a:hlinkClick r:id="" action="ppaction://media"/>
            <a:extLst>
              <a:ext uri="{FF2B5EF4-FFF2-40B4-BE49-F238E27FC236}">
                <a16:creationId xmlns:a16="http://schemas.microsoft.com/office/drawing/2014/main" id="{A6006D1D-FF2D-49D9-87A0-CA48F87ADF4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9085624" y="5386537"/>
            <a:ext cx="141394" cy="141394"/>
          </a:xfrm>
          <a:prstGeom prst="rect">
            <a:avLst/>
          </a:prstGeom>
        </p:spPr>
      </p:pic>
    </p:spTree>
    <p:extLst>
      <p:ext uri="{BB962C8B-B14F-4D97-AF65-F5344CB8AC3E}">
        <p14:creationId xmlns:p14="http://schemas.microsoft.com/office/powerpoint/2010/main" val="201094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down)">
                                      <p:cBhvr>
                                        <p:cTn id="7" dur="500"/>
                                        <p:tgtEl>
                                          <p:spTgt spid="9"/>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down)">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down)">
                                      <p:cBhvr>
                                        <p:cTn id="15" dur="500"/>
                                        <p:tgtEl>
                                          <p:spTgt spid="11"/>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wipe(down)">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down)">
                                      <p:cBhvr>
                                        <p:cTn id="23" dur="500"/>
                                        <p:tgtEl>
                                          <p:spTgt spid="13"/>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wipe(down)">
                                      <p:cBhvr>
                                        <p:cTn id="26" dur="500"/>
                                        <p:tgtEl>
                                          <p:spTgt spid="14"/>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down)">
                                      <p:cBhvr>
                                        <p:cTn id="31" dur="500"/>
                                        <p:tgtEl>
                                          <p:spTgt spid="15"/>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wipe(down)">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wipe(down)">
                                      <p:cBhvr>
                                        <p:cTn id="39" dur="2000"/>
                                        <p:tgtEl>
                                          <p:spTgt spid="17"/>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down)">
                                      <p:cBhvr>
                                        <p:cTn id="42" dur="500"/>
                                        <p:tgtEl>
                                          <p:spTgt spid="18"/>
                                        </p:tgtEl>
                                      </p:cBhvr>
                                    </p:animEffect>
                                  </p:childTnLst>
                                </p:cTn>
                              </p:par>
                              <p:par>
                                <p:cTn id="43" presetID="1" presetClass="mediacall" presetSubtype="0" fill="hold" nodeType="withEffect">
                                  <p:stCondLst>
                                    <p:cond delay="0"/>
                                  </p:stCondLst>
                                  <p:childTnLst>
                                    <p:cmd type="call" cmd="playFrom(0.0)">
                                      <p:cBhvr>
                                        <p:cTn id="44" dur="224809"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9697">
                <p:cTn id="45" fill="hold" display="0">
                  <p:stCondLst>
                    <p:cond delay="indefinite"/>
                  </p:stCondLst>
                  <p:endCondLst>
                    <p:cond evt="onStopAudio" delay="0">
                      <p:tgtEl>
                        <p:sldTgt/>
                      </p:tgtEl>
                    </p:cond>
                  </p:endCondLst>
                </p:cTn>
                <p:tgtEl>
                  <p:spTgt spid="19"/>
                </p:tgtEl>
              </p:cMediaNode>
            </p:audio>
          </p:childTnLst>
        </p:cTn>
      </p:par>
    </p:tnLst>
    <p:bldLst>
      <p:bldP spid="10" grpId="0"/>
      <p:bldP spid="12" grpId="0"/>
      <p:bldP spid="14" grpId="0"/>
      <p:bldP spid="16" grpId="0"/>
      <p:bldP spid="1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B1486F-C163-40E1-976B-04C4C5BEB004}"/>
              </a:ext>
            </a:extLst>
          </p:cNvPr>
          <p:cNvSpPr>
            <a:spLocks noGrp="1"/>
          </p:cNvSpPr>
          <p:nvPr>
            <p:ph type="body" idx="1"/>
          </p:nvPr>
        </p:nvSpPr>
        <p:spPr/>
        <p:txBody>
          <a:bodyPr/>
          <a:lstStyle/>
          <a:p>
            <a:pPr marL="76200" indent="0">
              <a:buNone/>
            </a:pPr>
            <a:r>
              <a:rPr lang="en-US" sz="2400" b="1" dirty="0">
                <a:latin typeface="Leelawadee UI" panose="020B0502040204020203" pitchFamily="34" charset="-34"/>
                <a:cs typeface="Leelawadee UI" panose="020B0502040204020203" pitchFamily="34" charset="-34"/>
              </a:rPr>
              <a:t>“</a:t>
            </a:r>
            <a:r>
              <a:rPr lang="en-US" sz="2400" b="1" dirty="0" err="1">
                <a:latin typeface="Leelawadee UI" panose="020B0502040204020203" pitchFamily="34" charset="-34"/>
                <a:cs typeface="Leelawadee UI" panose="020B0502040204020203" pitchFamily="34" charset="-34"/>
              </a:rPr>
              <a:t>Tiến</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lên</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chủ</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nghĩa</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xã</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hội</a:t>
            </a:r>
            <a:r>
              <a:rPr lang="en-US" sz="2400" b="1" dirty="0">
                <a:latin typeface="Leelawadee UI" panose="020B0502040204020203" pitchFamily="34" charset="-34"/>
                <a:cs typeface="Leelawadee UI" panose="020B0502040204020203" pitchFamily="34" charset="-34"/>
              </a:rPr>
              <a:t> là b</a:t>
            </a:r>
            <a:r>
              <a:rPr lang="vi-VN" sz="2400" b="1" dirty="0">
                <a:latin typeface="Leelawadee UI" panose="020B0502040204020203" pitchFamily="34" charset="-34"/>
                <a:cs typeface="Leelawadee UI" panose="020B0502040204020203" pitchFamily="34" charset="-34"/>
              </a:rPr>
              <a:t>ư</a:t>
            </a:r>
            <a:r>
              <a:rPr lang="en-US" sz="2400" b="1" dirty="0" err="1">
                <a:latin typeface="Leelawadee UI" panose="020B0502040204020203" pitchFamily="34" charset="-34"/>
                <a:cs typeface="Leelawadee UI" panose="020B0502040204020203" pitchFamily="34" charset="-34"/>
              </a:rPr>
              <a:t>ớc</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phát</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triển</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tất</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yếu</a:t>
            </a:r>
            <a:r>
              <a:rPr lang="en-US" sz="2400" b="1" dirty="0">
                <a:latin typeface="Leelawadee UI" panose="020B0502040204020203" pitchFamily="34" charset="-34"/>
                <a:cs typeface="Leelawadee UI" panose="020B0502040204020203" pitchFamily="34" charset="-34"/>
              </a:rPr>
              <a:t> ở </a:t>
            </a:r>
            <a:r>
              <a:rPr lang="en-US" sz="2400" b="1" dirty="0" err="1">
                <a:latin typeface="Leelawadee UI" panose="020B0502040204020203" pitchFamily="34" charset="-34"/>
                <a:cs typeface="Leelawadee UI" panose="020B0502040204020203" pitchFamily="34" charset="-34"/>
              </a:rPr>
              <a:t>Việt</a:t>
            </a:r>
            <a:r>
              <a:rPr lang="en-US" sz="2400" b="1" dirty="0">
                <a:latin typeface="Leelawadee UI" panose="020B0502040204020203" pitchFamily="34" charset="-34"/>
                <a:cs typeface="Leelawadee UI" panose="020B0502040204020203" pitchFamily="34" charset="-34"/>
              </a:rPr>
              <a:t> Nam </a:t>
            </a:r>
            <a:r>
              <a:rPr lang="en-US" sz="2400" b="1" dirty="0" err="1">
                <a:latin typeface="Leelawadee UI" panose="020B0502040204020203" pitchFamily="34" charset="-34"/>
                <a:cs typeface="Leelawadee UI" panose="020B0502040204020203" pitchFamily="34" charset="-34"/>
              </a:rPr>
              <a:t>sau</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khi</a:t>
            </a:r>
            <a:r>
              <a:rPr lang="en-US" sz="2400" b="1" dirty="0">
                <a:latin typeface="Leelawadee UI" panose="020B0502040204020203" pitchFamily="34" charset="-34"/>
                <a:cs typeface="Leelawadee UI" panose="020B0502040204020203" pitchFamily="34" charset="-34"/>
              </a:rPr>
              <a:t> n</a:t>
            </a:r>
            <a:r>
              <a:rPr lang="vi-VN" sz="2400" b="1" dirty="0">
                <a:latin typeface="Leelawadee UI" panose="020B0502040204020203" pitchFamily="34" charset="-34"/>
                <a:cs typeface="Leelawadee UI" panose="020B0502040204020203" pitchFamily="34" charset="-34"/>
              </a:rPr>
              <a:t>ư</a:t>
            </a:r>
            <a:r>
              <a:rPr lang="en-US" sz="2400" b="1" dirty="0" err="1">
                <a:latin typeface="Leelawadee UI" panose="020B0502040204020203" pitchFamily="34" charset="-34"/>
                <a:cs typeface="Leelawadee UI" panose="020B0502040204020203" pitchFamily="34" charset="-34"/>
              </a:rPr>
              <a:t>ớc</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nhà</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đã</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giành</a:t>
            </a:r>
            <a:r>
              <a:rPr lang="en-US" sz="2400" b="1" dirty="0">
                <a:latin typeface="Leelawadee UI" panose="020B0502040204020203" pitchFamily="34" charset="-34"/>
                <a:cs typeface="Leelawadee UI" panose="020B0502040204020203" pitchFamily="34" charset="-34"/>
              </a:rPr>
              <a:t> đ</a:t>
            </a:r>
            <a:r>
              <a:rPr lang="vi-VN" sz="2400" b="1" dirty="0">
                <a:latin typeface="Leelawadee UI" panose="020B0502040204020203" pitchFamily="34" charset="-34"/>
                <a:cs typeface="Leelawadee UI" panose="020B0502040204020203" pitchFamily="34" charset="-34"/>
              </a:rPr>
              <a:t>ư</a:t>
            </a:r>
            <a:r>
              <a:rPr lang="en-US" sz="2400" b="1" dirty="0" err="1">
                <a:latin typeface="Leelawadee UI" panose="020B0502040204020203" pitchFamily="34" charset="-34"/>
                <a:cs typeface="Leelawadee UI" panose="020B0502040204020203" pitchFamily="34" charset="-34"/>
              </a:rPr>
              <a:t>ợc</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độc</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lập</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theo</a:t>
            </a:r>
            <a:r>
              <a:rPr lang="en-US" sz="2400" b="1" dirty="0">
                <a:latin typeface="Leelawadee UI" panose="020B0502040204020203" pitchFamily="34" charset="-34"/>
                <a:cs typeface="Leelawadee UI" panose="020B0502040204020203" pitchFamily="34" charset="-34"/>
              </a:rPr>
              <a:t> con đ</a:t>
            </a:r>
            <a:r>
              <a:rPr lang="vi-VN" sz="2400" b="1" dirty="0">
                <a:latin typeface="Leelawadee UI" panose="020B0502040204020203" pitchFamily="34" charset="-34"/>
                <a:cs typeface="Leelawadee UI" panose="020B0502040204020203" pitchFamily="34" charset="-34"/>
              </a:rPr>
              <a:t>ư</a:t>
            </a:r>
            <a:r>
              <a:rPr lang="en-US" sz="2400" b="1" dirty="0" err="1">
                <a:latin typeface="Leelawadee UI" panose="020B0502040204020203" pitchFamily="34" charset="-34"/>
                <a:cs typeface="Leelawadee UI" panose="020B0502040204020203" pitchFamily="34" charset="-34"/>
              </a:rPr>
              <a:t>ờng</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cách</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mạng</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vô</a:t>
            </a:r>
            <a:r>
              <a:rPr lang="en-US" sz="2400" b="1" dirty="0">
                <a:latin typeface="Leelawadee UI" panose="020B0502040204020203" pitchFamily="34" charset="-34"/>
                <a:cs typeface="Leelawadee UI" panose="020B0502040204020203" pitchFamily="34" charset="-34"/>
              </a:rPr>
              <a:t> </a:t>
            </a:r>
            <a:r>
              <a:rPr lang="en-US" sz="2400" b="1" dirty="0" err="1">
                <a:latin typeface="Leelawadee UI" panose="020B0502040204020203" pitchFamily="34" charset="-34"/>
                <a:cs typeface="Leelawadee UI" panose="020B0502040204020203" pitchFamily="34" charset="-34"/>
              </a:rPr>
              <a:t>sản</a:t>
            </a:r>
            <a:r>
              <a:rPr lang="en-US" sz="2400" b="1" dirty="0">
                <a:latin typeface="Leelawadee UI" panose="020B0502040204020203" pitchFamily="34" charset="-34"/>
                <a:cs typeface="Leelawadee UI" panose="020B0502040204020203" pitchFamily="34" charset="-34"/>
              </a:rPr>
              <a:t>” – </a:t>
            </a:r>
            <a:r>
              <a:rPr lang="en-US" sz="2400" b="1" i="0" dirty="0" err="1">
                <a:latin typeface="Leelawadee UI" panose="020B0502040204020203" pitchFamily="34" charset="-34"/>
                <a:cs typeface="Leelawadee UI" panose="020B0502040204020203" pitchFamily="34" charset="-34"/>
              </a:rPr>
              <a:t>Hồ</a:t>
            </a:r>
            <a:r>
              <a:rPr lang="en-US" sz="2400" b="1" i="0" dirty="0">
                <a:latin typeface="Leelawadee UI" panose="020B0502040204020203" pitchFamily="34" charset="-34"/>
                <a:cs typeface="Leelawadee UI" panose="020B0502040204020203" pitchFamily="34" charset="-34"/>
              </a:rPr>
              <a:t> </a:t>
            </a:r>
            <a:r>
              <a:rPr lang="en-US" sz="2400" b="1" i="0" dirty="0" err="1">
                <a:latin typeface="Leelawadee UI" panose="020B0502040204020203" pitchFamily="34" charset="-34"/>
                <a:cs typeface="Leelawadee UI" panose="020B0502040204020203" pitchFamily="34" charset="-34"/>
              </a:rPr>
              <a:t>Chí</a:t>
            </a:r>
            <a:r>
              <a:rPr lang="en-US" sz="2400" b="1" i="0" dirty="0">
                <a:latin typeface="Leelawadee UI" panose="020B0502040204020203" pitchFamily="34" charset="-34"/>
                <a:cs typeface="Leelawadee UI" panose="020B0502040204020203" pitchFamily="34" charset="-34"/>
              </a:rPr>
              <a:t> Minh</a:t>
            </a:r>
          </a:p>
          <a:p>
            <a:endParaRPr lang="en-US" dirty="0"/>
          </a:p>
        </p:txBody>
      </p:sp>
      <p:sp>
        <p:nvSpPr>
          <p:cNvPr id="3" name="Slide Number Placeholder 2">
            <a:extLst>
              <a:ext uri="{FF2B5EF4-FFF2-40B4-BE49-F238E27FC236}">
                <a16:creationId xmlns:a16="http://schemas.microsoft.com/office/drawing/2014/main" id="{09D42736-320B-4094-AEFA-BAC062C88D3E}"/>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26</a:t>
            </a:fld>
            <a:endParaRPr lang="en"/>
          </a:p>
        </p:txBody>
      </p:sp>
    </p:spTree>
    <p:extLst>
      <p:ext uri="{BB962C8B-B14F-4D97-AF65-F5344CB8AC3E}">
        <p14:creationId xmlns:p14="http://schemas.microsoft.com/office/powerpoint/2010/main" val="6902260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30"/>
          <p:cNvSpPr txBox="1">
            <a:spLocks noGrp="1"/>
          </p:cNvSpPr>
          <p:nvPr>
            <p:ph type="title"/>
          </p:nvPr>
        </p:nvSpPr>
        <p:spPr>
          <a:xfrm>
            <a:off x="326571" y="195106"/>
            <a:ext cx="5754914" cy="857400"/>
          </a:xfrm>
          <a:prstGeom prst="rect">
            <a:avLst/>
          </a:prstGeom>
        </p:spPr>
        <p:txBody>
          <a:bodyPr spcFirstLastPara="1" wrap="square" lIns="91425" tIns="91425" rIns="91425" bIns="91425" anchor="b" anchorCtr="0">
            <a:noAutofit/>
          </a:bodyPr>
          <a:lstStyle/>
          <a:p>
            <a:pPr marL="0" marR="0" indent="457200" algn="l">
              <a:lnSpc>
                <a:spcPct val="115000"/>
              </a:lnSpc>
              <a:spcBef>
                <a:spcPts val="300"/>
              </a:spcBef>
              <a:spcAft>
                <a:spcPts val="300"/>
              </a:spcAft>
            </a:pPr>
            <a:r>
              <a:rPr lang="vi-VN" sz="1800" b="0" i="1" dirty="0">
                <a:effectLst/>
                <a:latin typeface="Lato Light" panose="020F0502020204030203" pitchFamily="34" charset="0"/>
                <a:ea typeface="Lato Light" panose="020F0502020204030203" pitchFamily="34" charset="0"/>
                <a:cs typeface="Lato Light" panose="020F0502020204030203" pitchFamily="34" charset="0"/>
              </a:rPr>
              <a:t>c. Một số đặc trưng cơ bản của xã hội xã hội chủ nghĩa</a:t>
            </a:r>
            <a:endParaRPr lang="en-US" sz="1800" b="1"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201" name="Google Shape;201;p30"/>
          <p:cNvSpPr txBox="1">
            <a:spLocks noGrp="1"/>
          </p:cNvSpPr>
          <p:nvPr>
            <p:ph type="body" idx="1"/>
          </p:nvPr>
        </p:nvSpPr>
        <p:spPr>
          <a:xfrm>
            <a:off x="431717" y="1060618"/>
            <a:ext cx="2193877" cy="1711612"/>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vi-VN" sz="1600" b="1" i="1" u="sng"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Thứ nhất, về chính trị</a:t>
            </a:r>
            <a:endParaRPr lang="en-US" sz="1600" b="1" i="1" u="sng"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endParaRPr>
          </a:p>
          <a:p>
            <a:pPr marL="0" lvl="0" indent="0" algn="l" rtl="0">
              <a:spcBef>
                <a:spcPts val="600"/>
              </a:spcBef>
              <a:spcAft>
                <a:spcPts val="0"/>
              </a:spcAft>
              <a:buNone/>
            </a:pPr>
            <a:r>
              <a:rPr lang="vi-VN" sz="1600" i="1" dirty="0">
                <a:effectLst/>
                <a:latin typeface="Lato Light" panose="020F0502020204030203" pitchFamily="34" charset="0"/>
                <a:ea typeface="Lato Light" panose="020F0502020204030203" pitchFamily="34" charset="0"/>
                <a:cs typeface="Lato Light" panose="020F0502020204030203" pitchFamily="34" charset="0"/>
              </a:rPr>
              <a:t>Xã hội xã hội chủ nghĩa là xã hội </a:t>
            </a:r>
            <a:r>
              <a:rPr lang="en-US" sz="1600" i="1" dirty="0">
                <a:effectLst/>
                <a:latin typeface="Lato Light" panose="020F0502020204030203" pitchFamily="34" charset="0"/>
                <a:ea typeface="Lato Light" panose="020F0502020204030203" pitchFamily="34" charset="0"/>
                <a:cs typeface="Lato Light" panose="020F0502020204030203" pitchFamily="34" charset="0"/>
              </a:rPr>
              <a:t>do </a:t>
            </a:r>
            <a:r>
              <a:rPr lang="en-US" sz="1600" i="1" dirty="0" err="1">
                <a:effectLst/>
                <a:latin typeface="Lato Light" panose="020F0502020204030203" pitchFamily="34" charset="0"/>
                <a:ea typeface="Lato Light" panose="020F0502020204030203" pitchFamily="34" charset="0"/>
                <a:cs typeface="Lato Light" panose="020F0502020204030203" pitchFamily="34" charset="0"/>
              </a:rPr>
              <a:t>nhân</a:t>
            </a:r>
            <a:r>
              <a:rPr lang="en-US" sz="1600" i="1" dirty="0">
                <a:effectLst/>
                <a:latin typeface="Lato Light" panose="020F0502020204030203" pitchFamily="34" charset="0"/>
                <a:ea typeface="Lato Light" panose="020F0502020204030203" pitchFamily="34" charset="0"/>
                <a:cs typeface="Lato Light" panose="020F0502020204030203" pitchFamily="34" charset="0"/>
              </a:rPr>
              <a:t> </a:t>
            </a:r>
            <a:r>
              <a:rPr lang="en-US" sz="1600" i="1" dirty="0" err="1">
                <a:effectLst/>
                <a:latin typeface="Lato Light" panose="020F0502020204030203" pitchFamily="34" charset="0"/>
                <a:ea typeface="Lato Light" panose="020F0502020204030203" pitchFamily="34" charset="0"/>
                <a:cs typeface="Lato Light" panose="020F0502020204030203" pitchFamily="34" charset="0"/>
              </a:rPr>
              <a:t>dân</a:t>
            </a:r>
            <a:r>
              <a:rPr lang="en-US" sz="1600" i="1" dirty="0">
                <a:effectLst/>
                <a:latin typeface="Lato Light" panose="020F0502020204030203" pitchFamily="34" charset="0"/>
                <a:ea typeface="Lato Light" panose="020F0502020204030203" pitchFamily="34" charset="0"/>
                <a:cs typeface="Lato Light" panose="020F0502020204030203" pitchFamily="34" charset="0"/>
              </a:rPr>
              <a:t> </a:t>
            </a:r>
            <a:r>
              <a:rPr lang="en-US" sz="1600" i="1" dirty="0" err="1">
                <a:effectLst/>
                <a:latin typeface="Lato Light" panose="020F0502020204030203" pitchFamily="34" charset="0"/>
                <a:ea typeface="Lato Light" panose="020F0502020204030203" pitchFamily="34" charset="0"/>
                <a:cs typeface="Lato Light" panose="020F0502020204030203" pitchFamily="34" charset="0"/>
              </a:rPr>
              <a:t>làm</a:t>
            </a:r>
            <a:r>
              <a:rPr lang="en-US" sz="1600" i="1" dirty="0">
                <a:effectLst/>
                <a:latin typeface="Lato Light" panose="020F0502020204030203" pitchFamily="34" charset="0"/>
                <a:ea typeface="Lato Light" panose="020F0502020204030203" pitchFamily="34" charset="0"/>
                <a:cs typeface="Lato Light" panose="020F0502020204030203" pitchFamily="34" charset="0"/>
              </a:rPr>
              <a:t> </a:t>
            </a:r>
            <a:r>
              <a:rPr lang="vi-VN" sz="1600" i="1" dirty="0">
                <a:effectLst/>
                <a:latin typeface="Lato Light" panose="020F0502020204030203" pitchFamily="34" charset="0"/>
                <a:ea typeface="Lato Light" panose="020F0502020204030203" pitchFamily="34" charset="0"/>
                <a:cs typeface="Lato Light" panose="020F0502020204030203" pitchFamily="34" charset="0"/>
              </a:rPr>
              <a:t>chủ</a:t>
            </a:r>
            <a:endParaRPr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202" name="Google Shape;202;p30"/>
          <p:cNvSpPr txBox="1">
            <a:spLocks noGrp="1"/>
          </p:cNvSpPr>
          <p:nvPr>
            <p:ph type="body" idx="2"/>
          </p:nvPr>
        </p:nvSpPr>
        <p:spPr>
          <a:xfrm>
            <a:off x="3353428" y="1068950"/>
            <a:ext cx="2800629" cy="138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vi-VN" sz="1600" b="1" i="1" u="sng"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Thứ hai, về kinh tế</a:t>
            </a:r>
            <a:endParaRPr lang="en-US" sz="1600" b="1" i="1" u="sng"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endParaRPr>
          </a:p>
          <a:p>
            <a:pPr marL="0" lvl="0" indent="0" algn="l" rtl="0">
              <a:spcBef>
                <a:spcPts val="600"/>
              </a:spcBef>
              <a:spcAft>
                <a:spcPts val="0"/>
              </a:spcAft>
              <a:buNone/>
            </a:pPr>
            <a:r>
              <a:rPr lang="vi-VN" sz="1600" i="1" dirty="0">
                <a:effectLst/>
                <a:latin typeface="Lato Light" panose="020F0502020204030203" pitchFamily="34" charset="0"/>
                <a:ea typeface="Lato Light" panose="020F0502020204030203" pitchFamily="34" charset="0"/>
                <a:cs typeface="Lato Light" panose="020F0502020204030203" pitchFamily="34" charset="0"/>
              </a:rPr>
              <a:t> Xã hội xã hội chủ nghĩa là xã hội có nền kinh tế phát triển cao dựa trên lực lượng sản xuất hiện đại và chế độ công hữu về tư liệu sản xuất chủ yếu</a:t>
            </a:r>
            <a:endParaRPr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203" name="Google Shape;203;p30"/>
          <p:cNvSpPr txBox="1">
            <a:spLocks noGrp="1"/>
          </p:cNvSpPr>
          <p:nvPr>
            <p:ph type="body" idx="3"/>
          </p:nvPr>
        </p:nvSpPr>
        <p:spPr>
          <a:xfrm>
            <a:off x="399143" y="2909156"/>
            <a:ext cx="3025500" cy="1908627"/>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vi-VN" sz="1600" b="1" i="1" u="sng"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Thứ ba về văn hóa, đạo đức và các quan hệ xã hội</a:t>
            </a:r>
            <a:endParaRPr lang="en-US" sz="1600" b="1" i="1" u="sng"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endParaRPr>
          </a:p>
          <a:p>
            <a:pPr marL="0" indent="0">
              <a:buNone/>
            </a:pPr>
            <a:r>
              <a:rPr lang="vi-VN" sz="1600" i="1" dirty="0">
                <a:effectLst/>
                <a:latin typeface="Lato Light" panose="020F0502020204030203" pitchFamily="34" charset="0"/>
                <a:ea typeface="Lato Light" panose="020F0502020204030203" pitchFamily="34" charset="0"/>
                <a:cs typeface="Lato Light" panose="020F0502020204030203" pitchFamily="34" charset="0"/>
              </a:rPr>
              <a:t>Xã hội xã hội chủ nghĩa có trình độ phát triển cao về văn hoá và đạo đức, bảo đảm sự công bằng, hợp lý trong các quan hệ xã hội</a:t>
            </a:r>
            <a:r>
              <a:rPr lang="en-US" sz="1600" i="1" dirty="0">
                <a:effectLst/>
                <a:latin typeface="Lato Light" panose="020F0502020204030203" pitchFamily="34" charset="0"/>
                <a:ea typeface="Lato Light" panose="020F0502020204030203" pitchFamily="34" charset="0"/>
                <a:cs typeface="Lato Light" panose="020F0502020204030203" pitchFamily="34" charset="0"/>
              </a:rPr>
              <a:t>.</a:t>
            </a:r>
            <a:endParaRPr lang="en-US" sz="1600" dirty="0">
              <a:effectLst/>
              <a:latin typeface="Lato Light" panose="020F0502020204030203" pitchFamily="34" charset="0"/>
              <a:ea typeface="Lato Light" panose="020F0502020204030203" pitchFamily="34" charset="0"/>
              <a:cs typeface="Lato Light" panose="020F0502020204030203" pitchFamily="34" charset="0"/>
            </a:endParaRPr>
          </a:p>
          <a:p>
            <a:pPr marL="0" lvl="0" indent="0" algn="l" rtl="0">
              <a:spcBef>
                <a:spcPts val="600"/>
              </a:spcBef>
              <a:spcAft>
                <a:spcPts val="0"/>
              </a:spcAft>
              <a:buNone/>
            </a:pPr>
            <a:endParaRPr sz="1600" b="1" dirty="0">
              <a:latin typeface="Lato Light" panose="020F0502020204030203" pitchFamily="34" charset="0"/>
              <a:ea typeface="Lato Light" panose="020F0502020204030203" pitchFamily="34" charset="0"/>
              <a:cs typeface="Lato Light" panose="020F0502020204030203" pitchFamily="34" charset="0"/>
            </a:endParaRPr>
          </a:p>
        </p:txBody>
      </p:sp>
      <p:sp>
        <p:nvSpPr>
          <p:cNvPr id="204" name="Google Shape;204;p30"/>
          <p:cNvSpPr txBox="1">
            <a:spLocks noGrp="1"/>
          </p:cNvSpPr>
          <p:nvPr>
            <p:ph type="sldNum" idx="12"/>
          </p:nvPr>
        </p:nvSpPr>
        <p:spPr>
          <a:xfrm>
            <a:off x="8422527" y="3650394"/>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sz="1600">
                <a:latin typeface="Lato Light" panose="020F0502020204030203" pitchFamily="34" charset="0"/>
                <a:ea typeface="Lato Light" panose="020F0502020204030203" pitchFamily="34" charset="0"/>
                <a:cs typeface="Lato Light" panose="020F0502020204030203" pitchFamily="34" charset="0"/>
              </a:rPr>
              <a:t>27</a:t>
            </a:fld>
            <a:endParaRPr sz="16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205" name="Google Shape;205;p30"/>
          <p:cNvSpPr txBox="1">
            <a:spLocks noGrp="1"/>
          </p:cNvSpPr>
          <p:nvPr>
            <p:ph type="body" idx="1"/>
          </p:nvPr>
        </p:nvSpPr>
        <p:spPr>
          <a:xfrm>
            <a:off x="3353428" y="2909156"/>
            <a:ext cx="2437144" cy="1908627"/>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vi-VN" sz="1600" b="1" i="1" u="sng"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Thứ tư, về chủ thể xây dựng chủ nghĩa xã hội</a:t>
            </a:r>
            <a:endParaRPr sz="1600" b="1" i="1" u="sng" dirty="0">
              <a:solidFill>
                <a:srgbClr val="FF0000"/>
              </a:solidFill>
              <a:latin typeface="Lato Light" panose="020F0502020204030203" pitchFamily="34" charset="0"/>
              <a:ea typeface="Lato Light" panose="020F0502020204030203" pitchFamily="34" charset="0"/>
              <a:cs typeface="Lato Light" panose="020F0502020204030203" pitchFamily="34" charset="0"/>
            </a:endParaRPr>
          </a:p>
          <a:p>
            <a:pPr marL="0" marR="0" indent="0" algn="just">
              <a:lnSpc>
                <a:spcPct val="107000"/>
              </a:lnSpc>
              <a:spcBef>
                <a:spcPts val="300"/>
              </a:spcBef>
              <a:spcAft>
                <a:spcPts val="300"/>
              </a:spcAft>
              <a:buNone/>
            </a:pPr>
            <a:r>
              <a:rPr lang="vi-VN" sz="1600" i="1" dirty="0">
                <a:effectLst/>
                <a:latin typeface="Lato Light" panose="020F0502020204030203" pitchFamily="34" charset="0"/>
                <a:ea typeface="Lato Light" panose="020F0502020204030203" pitchFamily="34" charset="0"/>
                <a:cs typeface="Lato Light" panose="020F0502020204030203" pitchFamily="34" charset="0"/>
              </a:rPr>
              <a:t>Chủ nghĩa xã hội là công trình tập thể của nhân dân dưới sự lãnh đạo của Đảng Cộng sản</a:t>
            </a:r>
            <a:r>
              <a:rPr lang="en-US" sz="1600" i="1" dirty="0">
                <a:effectLst/>
                <a:latin typeface="Lato Light" panose="020F0502020204030203" pitchFamily="34" charset="0"/>
                <a:ea typeface="Lato Light" panose="020F0502020204030203" pitchFamily="34" charset="0"/>
                <a:cs typeface="Lato Light" panose="020F0502020204030203" pitchFamily="34" charset="0"/>
              </a:rPr>
              <a:t>.</a:t>
            </a:r>
            <a:endParaRPr lang="en-US" sz="1600" dirty="0">
              <a:effectLst/>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12885457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ctrTitle"/>
          </p:nvPr>
        </p:nvSpPr>
        <p:spPr>
          <a:xfrm>
            <a:off x="500585" y="637309"/>
            <a:ext cx="5533120" cy="278719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solidFill>
                  <a:schemeClr val="accent3"/>
                </a:solidFill>
                <a:latin typeface="Lato Hairline" panose="020B0604020202020204" charset="0"/>
              </a:rPr>
              <a:t>3.2. Tư tưởng Hồ Chí Minh về chủ nghĩa xã hội và xây dựng chủ nghĩa xã hội ở Việt Nam</a:t>
            </a:r>
            <a:endParaRPr sz="4000" dirty="0">
              <a:solidFill>
                <a:schemeClr val="accent3"/>
              </a:solidFill>
              <a:latin typeface="Lato Hairline" panose="020B0604020202020204" charset="0"/>
            </a:endParaRPr>
          </a:p>
        </p:txBody>
      </p:sp>
      <p:sp>
        <p:nvSpPr>
          <p:cNvPr id="82" name="Google Shape;82;p16"/>
          <p:cNvSpPr txBox="1">
            <a:spLocks noGrp="1"/>
          </p:cNvSpPr>
          <p:nvPr>
            <p:ph type="subTitle" idx="1"/>
          </p:nvPr>
        </p:nvSpPr>
        <p:spPr>
          <a:xfrm>
            <a:off x="725847" y="3676029"/>
            <a:ext cx="3914700" cy="784800"/>
          </a:xfrm>
          <a:prstGeom prst="rect">
            <a:avLst/>
          </a:prstGeom>
        </p:spPr>
        <p:txBody>
          <a:bodyPr spcFirstLastPara="1" wrap="square" lIns="91425" tIns="91425" rIns="91425" bIns="91425" anchor="t" anchorCtr="0">
            <a:noAutofit/>
          </a:bodyPr>
          <a:lstStyle/>
          <a:p>
            <a:pPr marL="0" indent="0"/>
            <a:r>
              <a:rPr lang="en" sz="1600" b="1" dirty="0">
                <a:solidFill>
                  <a:srgbClr val="FF0000"/>
                </a:solidFill>
                <a:latin typeface="Lato Light" panose="020F0502020204030203" pitchFamily="34" charset="0"/>
                <a:ea typeface="Lato Light" panose="020F0502020204030203" pitchFamily="34" charset="0"/>
                <a:cs typeface="Lato Light" panose="020F0502020204030203" pitchFamily="34" charset="0"/>
              </a:rPr>
              <a:t>3.2.2. </a:t>
            </a:r>
            <a:r>
              <a:rPr lang="vi-VN" sz="1600" b="1" i="0"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Tư tưởng Hồ Chí Minh về xây dựng chủ nghĩa xã hội ở Việt Nam</a:t>
            </a:r>
            <a:endParaRPr lang="en-US" sz="1600" b="1" i="1"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83" name="Google Shape;83;p16"/>
          <p:cNvSpPr txBox="1">
            <a:spLocks noGrp="1"/>
          </p:cNvSpPr>
          <p:nvPr>
            <p:ph type="sldNum" idx="4294967295"/>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28</a:t>
            </a:fld>
            <a:endParaRPr/>
          </a:p>
        </p:txBody>
      </p:sp>
    </p:spTree>
    <p:extLst>
      <p:ext uri="{BB962C8B-B14F-4D97-AF65-F5344CB8AC3E}">
        <p14:creationId xmlns:p14="http://schemas.microsoft.com/office/powerpoint/2010/main" val="26861285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83D110-C510-4470-B57D-6B7E3D720B80}"/>
              </a:ext>
            </a:extLst>
          </p:cNvPr>
          <p:cNvSpPr>
            <a:spLocks noGrp="1"/>
          </p:cNvSpPr>
          <p:nvPr>
            <p:ph type="body" idx="1"/>
          </p:nvPr>
        </p:nvSpPr>
        <p:spPr>
          <a:xfrm>
            <a:off x="312821" y="1987236"/>
            <a:ext cx="2675100" cy="2637900"/>
          </a:xfrm>
        </p:spPr>
        <p:txBody>
          <a:bodyPr/>
          <a:lstStyle/>
          <a:p>
            <a:endParaRPr lang="en-US" dirty="0"/>
          </a:p>
        </p:txBody>
      </p:sp>
      <p:sp>
        <p:nvSpPr>
          <p:cNvPr id="5" name="Slide Number Placeholder 4">
            <a:extLst>
              <a:ext uri="{FF2B5EF4-FFF2-40B4-BE49-F238E27FC236}">
                <a16:creationId xmlns:a16="http://schemas.microsoft.com/office/drawing/2014/main" id="{AC7E2499-3C0B-4534-B5E6-0D01FF0BF341}"/>
              </a:ext>
            </a:extLst>
          </p:cNvPr>
          <p:cNvSpPr>
            <a:spLocks noGrp="1"/>
          </p:cNvSpPr>
          <p:nvPr>
            <p:ph type="sldNum" idx="12"/>
          </p:nvPr>
        </p:nvSpPr>
        <p:spPr>
          <a:xfrm>
            <a:off x="8336205" y="4449062"/>
            <a:ext cx="548700" cy="393600"/>
          </a:xfrm>
        </p:spPr>
        <p:txBody>
          <a:bodyPr/>
          <a:lstStyle/>
          <a:p>
            <a:pPr marL="0" lvl="0" indent="0" algn="r" rtl="0">
              <a:spcBef>
                <a:spcPts val="0"/>
              </a:spcBef>
              <a:spcAft>
                <a:spcPts val="0"/>
              </a:spcAft>
              <a:buNone/>
            </a:pPr>
            <a:fld id="{00000000-1234-1234-1234-123412341234}" type="slidenum">
              <a:rPr lang="en" smtClean="0"/>
              <a:t>29</a:t>
            </a:fld>
            <a:endParaRPr lang="en"/>
          </a:p>
        </p:txBody>
      </p:sp>
      <p:sp>
        <p:nvSpPr>
          <p:cNvPr id="9" name="Title 1">
            <a:extLst>
              <a:ext uri="{FF2B5EF4-FFF2-40B4-BE49-F238E27FC236}">
                <a16:creationId xmlns:a16="http://schemas.microsoft.com/office/drawing/2014/main" id="{1B644FBD-BB78-46F6-88CE-B38AF3861888}"/>
              </a:ext>
            </a:extLst>
          </p:cNvPr>
          <p:cNvSpPr txBox="1">
            <a:spLocks/>
          </p:cNvSpPr>
          <p:nvPr/>
        </p:nvSpPr>
        <p:spPr>
          <a:xfrm>
            <a:off x="1411480" y="2308514"/>
            <a:ext cx="2640646" cy="210427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1pPr>
            <a:lvl2pPr marR="0" lvl="1"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2pPr>
            <a:lvl3pPr marR="0" lvl="2"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3pPr>
            <a:lvl4pPr marR="0" lvl="3"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4pPr>
            <a:lvl5pPr marR="0" lvl="4"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5pPr>
            <a:lvl6pPr marR="0" lvl="5"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6pPr>
            <a:lvl7pPr marR="0" lvl="6"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7pPr>
            <a:lvl8pPr marR="0" lvl="7"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8pPr>
            <a:lvl9pPr marR="0" lvl="8"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9pPr>
          </a:lstStyle>
          <a:p>
            <a:pPr marL="0" marR="0" indent="457200" algn="ctr">
              <a:lnSpc>
                <a:spcPct val="115000"/>
              </a:lnSpc>
              <a:spcBef>
                <a:spcPts val="300"/>
              </a:spcBef>
              <a:spcAft>
                <a:spcPts val="300"/>
              </a:spcAft>
            </a:pPr>
            <a:r>
              <a:rPr lang="vi-VN" sz="3600" b="1" dirty="0">
                <a:solidFill>
                  <a:schemeClr val="bg1"/>
                </a:solidFill>
                <a:effectLst/>
                <a:latin typeface="Amatic SC" panose="00000500000000000000" pitchFamily="2" charset="-79"/>
                <a:cs typeface="Amatic SC" panose="00000500000000000000" pitchFamily="2" charset="-79"/>
              </a:rPr>
              <a:t>Mục tiêu chủ nghĩa xã hội ở Việt Nam</a:t>
            </a:r>
            <a:endParaRPr lang="en-US" sz="3600" b="1" dirty="0">
              <a:solidFill>
                <a:schemeClr val="bg1"/>
              </a:solidFill>
              <a:effectLst/>
              <a:latin typeface="Amatic SC" panose="00000500000000000000" pitchFamily="2" charset="-79"/>
              <a:cs typeface="Amatic SC" panose="00000500000000000000" pitchFamily="2" charset="-79"/>
            </a:endParaRPr>
          </a:p>
        </p:txBody>
      </p:sp>
      <p:sp>
        <p:nvSpPr>
          <p:cNvPr id="11" name="Subtitle 2">
            <a:extLst>
              <a:ext uri="{FF2B5EF4-FFF2-40B4-BE49-F238E27FC236}">
                <a16:creationId xmlns:a16="http://schemas.microsoft.com/office/drawing/2014/main" id="{CDA7B08E-2A67-4157-AA60-49C5937BF0F8}"/>
              </a:ext>
            </a:extLst>
          </p:cNvPr>
          <p:cNvSpPr txBox="1">
            <a:spLocks/>
          </p:cNvSpPr>
          <p:nvPr/>
        </p:nvSpPr>
        <p:spPr>
          <a:xfrm>
            <a:off x="5617886" y="1600200"/>
            <a:ext cx="3051160" cy="3393129"/>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en-US" sz="2200" b="1" dirty="0" err="1">
                <a:solidFill>
                  <a:schemeClr val="bg1"/>
                </a:solidFill>
                <a:latin typeface="Leelawadee UI" panose="020B0502040204020203" pitchFamily="34" charset="-34"/>
                <a:cs typeface="Leelawadee UI" panose="020B0502040204020203" pitchFamily="34" charset="-34"/>
              </a:rPr>
              <a:t>Mục</a:t>
            </a:r>
            <a:r>
              <a:rPr lang="en-US" sz="2200" b="1" dirty="0">
                <a:solidFill>
                  <a:schemeClr val="bg1"/>
                </a:solidFill>
                <a:latin typeface="Leelawadee UI" panose="020B0502040204020203" pitchFamily="34" charset="-34"/>
                <a:cs typeface="Leelawadee UI" panose="020B0502040204020203" pitchFamily="34" charset="-34"/>
              </a:rPr>
              <a:t> </a:t>
            </a:r>
            <a:r>
              <a:rPr lang="en-US" sz="2200" b="1" dirty="0" err="1">
                <a:solidFill>
                  <a:schemeClr val="bg1"/>
                </a:solidFill>
                <a:latin typeface="Leelawadee UI" panose="020B0502040204020203" pitchFamily="34" charset="-34"/>
                <a:cs typeface="Leelawadee UI" panose="020B0502040204020203" pitchFamily="34" charset="-34"/>
              </a:rPr>
              <a:t>tiêu</a:t>
            </a:r>
            <a:r>
              <a:rPr lang="en-US" sz="2200" b="1" dirty="0">
                <a:solidFill>
                  <a:schemeClr val="bg1"/>
                </a:solidFill>
                <a:latin typeface="Leelawadee UI" panose="020B0502040204020203" pitchFamily="34" charset="-34"/>
                <a:cs typeface="Leelawadee UI" panose="020B0502040204020203" pitchFamily="34" charset="-34"/>
              </a:rPr>
              <a:t> </a:t>
            </a:r>
            <a:r>
              <a:rPr lang="en-US" sz="2200" b="1" dirty="0" err="1">
                <a:solidFill>
                  <a:schemeClr val="bg1"/>
                </a:solidFill>
                <a:latin typeface="Leelawadee UI" panose="020B0502040204020203" pitchFamily="34" charset="-34"/>
                <a:cs typeface="Leelawadee UI" panose="020B0502040204020203" pitchFamily="34" charset="-34"/>
              </a:rPr>
              <a:t>chính</a:t>
            </a:r>
            <a:r>
              <a:rPr lang="en-US" sz="2200" b="1" dirty="0">
                <a:solidFill>
                  <a:schemeClr val="bg1"/>
                </a:solidFill>
                <a:latin typeface="Leelawadee UI" panose="020B0502040204020203" pitchFamily="34" charset="-34"/>
                <a:cs typeface="Leelawadee UI" panose="020B0502040204020203" pitchFamily="34" charset="-34"/>
              </a:rPr>
              <a:t> </a:t>
            </a:r>
            <a:r>
              <a:rPr lang="en-US" sz="2200" b="1" dirty="0" err="1">
                <a:solidFill>
                  <a:schemeClr val="bg1"/>
                </a:solidFill>
                <a:latin typeface="Leelawadee UI" panose="020B0502040204020203" pitchFamily="34" charset="-34"/>
                <a:cs typeface="Leelawadee UI" panose="020B0502040204020203" pitchFamily="34" charset="-34"/>
              </a:rPr>
              <a:t>trị</a:t>
            </a:r>
            <a:r>
              <a:rPr lang="en-US" sz="2200" dirty="0">
                <a:solidFill>
                  <a:schemeClr val="bg1"/>
                </a:solidFill>
                <a:latin typeface="Leelawadee UI" panose="020B0502040204020203" pitchFamily="34" charset="-34"/>
                <a:cs typeface="Leelawadee UI" panose="020B0502040204020203" pitchFamily="34" charset="-34"/>
              </a:rPr>
              <a:t>:</a:t>
            </a:r>
          </a:p>
          <a:p>
            <a:pPr>
              <a:buFont typeface="Wingdings" panose="05000000000000000000" pitchFamily="2" charset="2"/>
              <a:buChar char="q"/>
            </a:pPr>
            <a:r>
              <a:rPr lang="en-US" sz="2200" dirty="0" err="1">
                <a:solidFill>
                  <a:schemeClr val="bg1"/>
                </a:solidFill>
                <a:latin typeface="Leelawadee UI" panose="020B0502040204020203" pitchFamily="34" charset="-34"/>
                <a:cs typeface="Leelawadee UI" panose="020B0502040204020203" pitchFamily="34" charset="-34"/>
              </a:rPr>
              <a:t>Chế</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độ</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chính</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trị</a:t>
            </a:r>
            <a:r>
              <a:rPr lang="en-US" sz="2200" dirty="0">
                <a:solidFill>
                  <a:schemeClr val="bg1"/>
                </a:solidFill>
                <a:latin typeface="Leelawadee UI" panose="020B0502040204020203" pitchFamily="34" charset="-34"/>
                <a:cs typeface="Leelawadee UI" panose="020B0502040204020203" pitchFamily="34" charset="-34"/>
              </a:rPr>
              <a:t> do </a:t>
            </a:r>
            <a:r>
              <a:rPr lang="en-US" sz="2200" dirty="0" err="1">
                <a:solidFill>
                  <a:schemeClr val="bg1"/>
                </a:solidFill>
                <a:latin typeface="Leelawadee UI" panose="020B0502040204020203" pitchFamily="34" charset="-34"/>
                <a:cs typeface="Leelawadee UI" panose="020B0502040204020203" pitchFamily="34" charset="-34"/>
              </a:rPr>
              <a:t>nhân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lao</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động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làm</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chủ</a:t>
            </a:r>
            <a:endParaRPr lang="en-US" sz="2200" dirty="0">
              <a:solidFill>
                <a:schemeClr val="bg1"/>
              </a:solidFill>
              <a:latin typeface="Leelawadee UI" panose="020B0502040204020203" pitchFamily="34" charset="-34"/>
              <a:cs typeface="Leelawadee UI" panose="020B0502040204020203" pitchFamily="34" charset="-34"/>
            </a:endParaRPr>
          </a:p>
          <a:p>
            <a:pPr>
              <a:buFont typeface="Wingdings" panose="05000000000000000000" pitchFamily="2" charset="2"/>
              <a:buChar char="q"/>
            </a:pPr>
            <a:r>
              <a:rPr lang="en-US" sz="2200" dirty="0" err="1">
                <a:solidFill>
                  <a:schemeClr val="bg1"/>
                </a:solidFill>
                <a:latin typeface="Leelawadee UI" panose="020B0502040204020203" pitchFamily="34" charset="-34"/>
                <a:cs typeface="Leelawadee UI" panose="020B0502040204020203" pitchFamily="34" charset="-34"/>
              </a:rPr>
              <a:t>Nhà</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nước</a:t>
            </a:r>
            <a:r>
              <a:rPr lang="en-US" sz="2200" dirty="0">
                <a:solidFill>
                  <a:schemeClr val="bg1"/>
                </a:solidFill>
                <a:latin typeface="Leelawadee UI" panose="020B0502040204020203" pitchFamily="34" charset="-34"/>
                <a:cs typeface="Leelawadee UI" panose="020B0502040204020203" pitchFamily="34" charset="-34"/>
              </a:rPr>
              <a:t> có </a:t>
            </a:r>
            <a:r>
              <a:rPr lang="en-US" sz="2200" dirty="0" err="1">
                <a:solidFill>
                  <a:schemeClr val="bg1"/>
                </a:solidFill>
                <a:latin typeface="Leelawadee UI" panose="020B0502040204020203" pitchFamily="34" charset="-34"/>
                <a:cs typeface="Leelawadee UI" panose="020B0502040204020203" pitchFamily="34" charset="-34"/>
              </a:rPr>
              <a:t>hai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chức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năng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chủ</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với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nhân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và</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chuyên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chính</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với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kẻ</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thù</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của</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nhân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dân</a:t>
            </a:r>
            <a:endParaRPr lang="en-US" sz="2200" dirty="0">
              <a:solidFill>
                <a:schemeClr val="bg1"/>
              </a:solidFill>
              <a:latin typeface="Leelawadee UI" panose="020B0502040204020203" pitchFamily="34" charset="-34"/>
              <a:cs typeface="Leelawadee UI" panose="020B0502040204020203" pitchFamily="34" charset="-34"/>
            </a:endParaRPr>
          </a:p>
        </p:txBody>
      </p:sp>
      <p:sp>
        <p:nvSpPr>
          <p:cNvPr id="12" name="Subtitle 2">
            <a:extLst>
              <a:ext uri="{FF2B5EF4-FFF2-40B4-BE49-F238E27FC236}">
                <a16:creationId xmlns:a16="http://schemas.microsoft.com/office/drawing/2014/main" id="{15B0899C-3EA4-44C1-972D-D09C90FB9DD8}"/>
              </a:ext>
            </a:extLst>
          </p:cNvPr>
          <p:cNvSpPr txBox="1">
            <a:spLocks/>
          </p:cNvSpPr>
          <p:nvPr/>
        </p:nvSpPr>
        <p:spPr>
          <a:xfrm>
            <a:off x="5227040" y="2826582"/>
            <a:ext cx="6153102" cy="22066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endParaRPr lang="en-US" dirty="0"/>
          </a:p>
        </p:txBody>
      </p:sp>
      <p:sp>
        <p:nvSpPr>
          <p:cNvPr id="13" name="Slide Number Placeholder 13">
            <a:extLst>
              <a:ext uri="{FF2B5EF4-FFF2-40B4-BE49-F238E27FC236}">
                <a16:creationId xmlns:a16="http://schemas.microsoft.com/office/drawing/2014/main" id="{80D0064A-1A15-47D2-A6DE-1492AA8E1A70}"/>
              </a:ext>
            </a:extLst>
          </p:cNvPr>
          <p:cNvSpPr txBox="1">
            <a:spLocks/>
          </p:cNvSpPr>
          <p:nvPr/>
        </p:nvSpPr>
        <p:spPr>
          <a:xfrm>
            <a:off x="11166749" y="6048195"/>
            <a:ext cx="640080" cy="3651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1pPr>
            <a:lvl2pPr marR="0" lvl="1"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2pPr>
            <a:lvl3pPr marR="0" lvl="2"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3pPr>
            <a:lvl4pPr marR="0" lvl="3"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4pPr>
            <a:lvl5pPr marR="0" lvl="4"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5pPr>
            <a:lvl6pPr marR="0" lvl="5"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6pPr>
            <a:lvl7pPr marR="0" lvl="6"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7pPr>
            <a:lvl8pPr marR="0" lvl="7"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8pPr>
            <a:lvl9pPr marR="0" lvl="8"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9pPr>
          </a:lstStyle>
          <a:p>
            <a:fld id="{A84E6B45-7258-4033-90BA-E55A3EF74AED}" type="slidenum">
              <a:rPr lang="en-US" smtClean="0"/>
              <a:pPr/>
              <a:t>29</a:t>
            </a:fld>
            <a:endParaRPr lang="en-US"/>
          </a:p>
        </p:txBody>
      </p:sp>
      <p:pic>
        <p:nvPicPr>
          <p:cNvPr id="14" name="Picture 13">
            <a:extLst>
              <a:ext uri="{FF2B5EF4-FFF2-40B4-BE49-F238E27FC236}">
                <a16:creationId xmlns:a16="http://schemas.microsoft.com/office/drawing/2014/main" id="{A58F191F-6F67-4E96-8D03-C266E152D67B}"/>
              </a:ext>
            </a:extLst>
          </p:cNvPr>
          <p:cNvPicPr>
            <a:picLocks noChangeAspect="1"/>
          </p:cNvPicPr>
          <p:nvPr/>
        </p:nvPicPr>
        <p:blipFill>
          <a:blip r:embed="rId2"/>
          <a:stretch>
            <a:fillRect/>
          </a:stretch>
        </p:blipFill>
        <p:spPr>
          <a:xfrm>
            <a:off x="7594518" y="143683"/>
            <a:ext cx="1325912" cy="358052"/>
          </a:xfrm>
          <a:prstGeom prst="rect">
            <a:avLst/>
          </a:prstGeom>
        </p:spPr>
      </p:pic>
    </p:spTree>
    <p:extLst>
      <p:ext uri="{BB962C8B-B14F-4D97-AF65-F5344CB8AC3E}">
        <p14:creationId xmlns:p14="http://schemas.microsoft.com/office/powerpoint/2010/main" val="4087773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8000" r="-3000"/>
          </a:stretch>
        </a:blipFill>
        <a:effectLst/>
      </p:bgPr>
    </p:bg>
    <p:spTree>
      <p:nvGrpSpPr>
        <p:cNvPr id="1" name="Shape 80"/>
        <p:cNvGrpSpPr/>
        <p:nvPr/>
      </p:nvGrpSpPr>
      <p:grpSpPr>
        <a:xfrm>
          <a:off x="0" y="0"/>
          <a:ext cx="0" cy="0"/>
          <a:chOff x="0" y="0"/>
          <a:chExt cx="0" cy="0"/>
        </a:xfrm>
      </p:grpSpPr>
      <p:sp>
        <p:nvSpPr>
          <p:cNvPr id="81" name="Google Shape;81;p16"/>
          <p:cNvSpPr txBox="1">
            <a:spLocks noGrp="1"/>
          </p:cNvSpPr>
          <p:nvPr>
            <p:ph type="ctrTitle"/>
          </p:nvPr>
        </p:nvSpPr>
        <p:spPr>
          <a:xfrm>
            <a:off x="500585" y="1368263"/>
            <a:ext cx="5533120" cy="205623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accent3"/>
                </a:solidFill>
                <a:latin typeface="Lato Hairline" panose="020B0604020202020204" charset="0"/>
              </a:rPr>
              <a:t>3.1. Tư tưởng Hồ Chí Minh về độc lập dân tộc</a:t>
            </a:r>
            <a:endParaRPr dirty="0">
              <a:solidFill>
                <a:schemeClr val="accent3"/>
              </a:solidFill>
              <a:latin typeface="Lato Hairline" panose="020B0604020202020204" charset="0"/>
            </a:endParaRPr>
          </a:p>
        </p:txBody>
      </p:sp>
      <p:sp>
        <p:nvSpPr>
          <p:cNvPr id="82" name="Google Shape;82;p16"/>
          <p:cNvSpPr txBox="1">
            <a:spLocks noGrp="1"/>
          </p:cNvSpPr>
          <p:nvPr>
            <p:ph type="subTitle" idx="1"/>
          </p:nvPr>
        </p:nvSpPr>
        <p:spPr>
          <a:xfrm>
            <a:off x="725847" y="3676029"/>
            <a:ext cx="3914700" cy="784800"/>
          </a:xfrm>
          <a:prstGeom prst="rect">
            <a:avLst/>
          </a:prstGeom>
        </p:spPr>
        <p:txBody>
          <a:bodyPr spcFirstLastPara="1" wrap="square" lIns="91425" tIns="91425" rIns="91425" bIns="91425" anchor="t" anchorCtr="0">
            <a:noAutofit/>
          </a:bodyPr>
          <a:lstStyle/>
          <a:p>
            <a:pPr marL="0" indent="0"/>
            <a:r>
              <a:rPr lang="en" b="1" dirty="0">
                <a:solidFill>
                  <a:srgbClr val="FF0000"/>
                </a:solidFill>
                <a:latin typeface="Lato Light" panose="020F0502020204030203" pitchFamily="34" charset="0"/>
                <a:ea typeface="Lato Light" panose="020F0502020204030203" pitchFamily="34" charset="0"/>
                <a:cs typeface="Lato Light" panose="020F0502020204030203" pitchFamily="34" charset="0"/>
              </a:rPr>
              <a:t>3.1.1.</a:t>
            </a:r>
            <a:r>
              <a:rPr lang="vi-VN" sz="1800" b="1" i="0"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 Vấn đề độc lập dân tộc</a:t>
            </a:r>
            <a:endParaRPr lang="en-US" sz="1800" b="1" i="1"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endParaRPr>
          </a:p>
          <a:p>
            <a:pPr marL="0" lvl="0" indent="0" algn="l" rtl="0">
              <a:spcBef>
                <a:spcPts val="0"/>
              </a:spcBef>
              <a:spcAft>
                <a:spcPts val="0"/>
              </a:spcAft>
              <a:buNone/>
            </a:pPr>
            <a:endParaRPr dirty="0">
              <a:latin typeface="Lato Light" panose="020F0502020204030203" pitchFamily="34" charset="0"/>
              <a:ea typeface="Lato Light" panose="020F0502020204030203" pitchFamily="34" charset="0"/>
              <a:cs typeface="Lato Light" panose="020F0502020204030203" pitchFamily="34" charset="0"/>
            </a:endParaRPr>
          </a:p>
        </p:txBody>
      </p:sp>
      <p:sp>
        <p:nvSpPr>
          <p:cNvPr id="83" name="Google Shape;83;p16"/>
          <p:cNvSpPr txBox="1">
            <a:spLocks noGrp="1"/>
          </p:cNvSpPr>
          <p:nvPr>
            <p:ph type="sldNum" idx="4294967295"/>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D73337F-EFD9-468F-B22E-AF856AEBA99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a:p>
        </p:txBody>
      </p:sp>
      <p:sp>
        <p:nvSpPr>
          <p:cNvPr id="40" name="Title 1">
            <a:extLst>
              <a:ext uri="{FF2B5EF4-FFF2-40B4-BE49-F238E27FC236}">
                <a16:creationId xmlns:a16="http://schemas.microsoft.com/office/drawing/2014/main" id="{86382EA5-7E3A-47F7-8F8B-65D8F20C8DAA}"/>
              </a:ext>
            </a:extLst>
          </p:cNvPr>
          <p:cNvSpPr txBox="1">
            <a:spLocks/>
          </p:cNvSpPr>
          <p:nvPr/>
        </p:nvSpPr>
        <p:spPr>
          <a:xfrm>
            <a:off x="1490144" y="2376861"/>
            <a:ext cx="2640646" cy="2104273"/>
          </a:xfrm>
          <a:prstGeom prst="rect">
            <a:avLst/>
          </a:prstGeom>
          <a:noFill/>
        </p:spPr>
        <p:txBody>
          <a:bodyPr>
            <a:normAutofit fontScale="47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indent="457200" algn="ctr">
              <a:lnSpc>
                <a:spcPct val="115000"/>
              </a:lnSpc>
              <a:spcBef>
                <a:spcPts val="300"/>
              </a:spcBef>
              <a:spcAft>
                <a:spcPts val="300"/>
              </a:spcAft>
            </a:pPr>
            <a:r>
              <a:rPr lang="vi-VN" sz="6600" b="1" dirty="0">
                <a:solidFill>
                  <a:schemeClr val="bg1"/>
                </a:solidFill>
                <a:effectLst/>
                <a:latin typeface="Amatic SC" panose="00000500000000000000" pitchFamily="2" charset="-79"/>
                <a:cs typeface="Amatic SC" panose="00000500000000000000" pitchFamily="2" charset="-79"/>
              </a:rPr>
              <a:t>Mục tiêu chủ nghĩa xã hội ở Việt Nam</a:t>
            </a:r>
            <a:endParaRPr lang="en-US" sz="6600" b="1" dirty="0">
              <a:solidFill>
                <a:schemeClr val="bg1"/>
              </a:solidFill>
              <a:effectLst/>
              <a:latin typeface="Amatic SC" panose="00000500000000000000" pitchFamily="2" charset="-79"/>
              <a:cs typeface="Amatic SC" panose="00000500000000000000" pitchFamily="2" charset="-79"/>
            </a:endParaRPr>
          </a:p>
        </p:txBody>
      </p:sp>
      <p:sp>
        <p:nvSpPr>
          <p:cNvPr id="42" name="Subtitle 2">
            <a:extLst>
              <a:ext uri="{FF2B5EF4-FFF2-40B4-BE49-F238E27FC236}">
                <a16:creationId xmlns:a16="http://schemas.microsoft.com/office/drawing/2014/main" id="{63955E46-BA79-4EBD-9529-63C15D822B76}"/>
              </a:ext>
            </a:extLst>
          </p:cNvPr>
          <p:cNvSpPr txBox="1">
            <a:spLocks/>
          </p:cNvSpPr>
          <p:nvPr/>
        </p:nvSpPr>
        <p:spPr>
          <a:xfrm>
            <a:off x="5298247" y="1679569"/>
            <a:ext cx="3864952" cy="3578232"/>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a:buFont typeface="Wingdings" panose="05000000000000000000" pitchFamily="2" charset="2"/>
              <a:buChar char="q"/>
            </a:pPr>
            <a:r>
              <a:rPr lang="en-US" sz="2200" b="1" dirty="0" err="1">
                <a:solidFill>
                  <a:schemeClr val="bg1"/>
                </a:solidFill>
                <a:latin typeface="Leelawadee UI" panose="020B0502040204020203" pitchFamily="34" charset="-34"/>
                <a:cs typeface="Leelawadee UI" panose="020B0502040204020203" pitchFamily="34" charset="-34"/>
              </a:rPr>
              <a:t>Mục</a:t>
            </a:r>
            <a:r>
              <a:rPr lang="en-US" sz="2200" b="1" dirty="0">
                <a:solidFill>
                  <a:schemeClr val="bg1"/>
                </a:solidFill>
                <a:latin typeface="Leelawadee UI" panose="020B0502040204020203" pitchFamily="34" charset="-34"/>
                <a:cs typeface="Leelawadee UI" panose="020B0502040204020203" pitchFamily="34" charset="-34"/>
              </a:rPr>
              <a:t> </a:t>
            </a:r>
            <a:r>
              <a:rPr lang="en-US" sz="2200" b="1" dirty="0" err="1">
                <a:solidFill>
                  <a:schemeClr val="bg1"/>
                </a:solidFill>
                <a:latin typeface="Leelawadee UI" panose="020B0502040204020203" pitchFamily="34" charset="-34"/>
                <a:cs typeface="Leelawadee UI" panose="020B0502040204020203" pitchFamily="34" charset="-34"/>
              </a:rPr>
              <a:t>tiêu</a:t>
            </a:r>
            <a:r>
              <a:rPr lang="en-US" sz="2200" b="1" dirty="0">
                <a:solidFill>
                  <a:schemeClr val="bg1"/>
                </a:solidFill>
                <a:latin typeface="Leelawadee UI" panose="020B0502040204020203" pitchFamily="34" charset="-34"/>
                <a:cs typeface="Leelawadee UI" panose="020B0502040204020203" pitchFamily="34" charset="-34"/>
              </a:rPr>
              <a:t> </a:t>
            </a:r>
            <a:r>
              <a:rPr lang="en-US" sz="2200" b="1" dirty="0" err="1">
                <a:solidFill>
                  <a:schemeClr val="bg1"/>
                </a:solidFill>
                <a:latin typeface="Leelawadee UI" panose="020B0502040204020203" pitchFamily="34" charset="-34"/>
                <a:cs typeface="Leelawadee UI" panose="020B0502040204020203" pitchFamily="34" charset="-34"/>
              </a:rPr>
              <a:t>kinh</a:t>
            </a:r>
            <a:r>
              <a:rPr lang="en-US" sz="2200" b="1" dirty="0">
                <a:solidFill>
                  <a:schemeClr val="bg1"/>
                </a:solidFill>
                <a:latin typeface="Leelawadee UI" panose="020B0502040204020203" pitchFamily="34" charset="-34"/>
                <a:cs typeface="Leelawadee UI" panose="020B0502040204020203" pitchFamily="34" charset="-34"/>
              </a:rPr>
              <a:t> </a:t>
            </a:r>
            <a:r>
              <a:rPr lang="en-US" sz="2200" b="1" dirty="0" err="1">
                <a:solidFill>
                  <a:schemeClr val="bg1"/>
                </a:solidFill>
                <a:latin typeface="Leelawadee UI" panose="020B0502040204020203" pitchFamily="34" charset="-34"/>
                <a:cs typeface="Leelawadee UI" panose="020B0502040204020203" pitchFamily="34" charset="-34"/>
              </a:rPr>
              <a:t>tế</a:t>
            </a:r>
            <a:r>
              <a:rPr lang="en-US" sz="2200" dirty="0">
                <a:solidFill>
                  <a:schemeClr val="bg1"/>
                </a:solidFill>
                <a:latin typeface="Leelawadee UI" panose="020B0502040204020203" pitchFamily="34" charset="-34"/>
                <a:cs typeface="Leelawadee UI" panose="020B0502040204020203" pitchFamily="34" charset="-34"/>
              </a:rPr>
              <a:t>:</a:t>
            </a:r>
          </a:p>
          <a:p>
            <a:pPr>
              <a:buFont typeface="Wingdings" panose="05000000000000000000" pitchFamily="2" charset="2"/>
              <a:buChar char="q"/>
            </a:pPr>
            <a:r>
              <a:rPr lang="en-US" sz="2200" dirty="0" err="1">
                <a:solidFill>
                  <a:schemeClr val="bg1"/>
                </a:solidFill>
                <a:latin typeface="Leelawadee UI" panose="020B0502040204020203" pitchFamily="34" charset="-34"/>
                <a:cs typeface="Leelawadee UI" panose="020B0502040204020203" pitchFamily="34" charset="-34"/>
              </a:rPr>
              <a:t>Xây</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dựng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nền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kinh</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tế</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xã</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hội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chủ</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nghĩa</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với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công-nông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nghiệp</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hiện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đại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khoa</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học</a:t>
            </a:r>
            <a:r>
              <a:rPr lang="en-US" sz="2200" dirty="0">
                <a:solidFill>
                  <a:schemeClr val="bg1"/>
                </a:solidFill>
                <a:latin typeface="Leelawadee UI" panose="020B0502040204020203" pitchFamily="34" charset="-34"/>
                <a:cs typeface="Leelawadee UI" panose="020B0502040204020203" pitchFamily="34" charset="-34"/>
              </a:rPr>
              <a:t> – </a:t>
            </a:r>
            <a:r>
              <a:rPr lang="en-US" sz="2200" dirty="0" err="1">
                <a:solidFill>
                  <a:schemeClr val="bg1"/>
                </a:solidFill>
                <a:latin typeface="Leelawadee UI" panose="020B0502040204020203" pitchFamily="34" charset="-34"/>
                <a:cs typeface="Leelawadee UI" panose="020B0502040204020203" pitchFamily="34" charset="-34"/>
              </a:rPr>
              <a:t>kỹ</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thuật</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tiên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tiến</a:t>
            </a:r>
            <a:endParaRPr lang="en-US" sz="2200" dirty="0">
              <a:solidFill>
                <a:schemeClr val="bg1"/>
              </a:solidFill>
              <a:latin typeface="Leelawadee UI" panose="020B0502040204020203" pitchFamily="34" charset="-34"/>
              <a:cs typeface="Leelawadee UI" panose="020B0502040204020203" pitchFamily="34" charset="-34"/>
            </a:endParaRPr>
          </a:p>
          <a:p>
            <a:pPr>
              <a:buFont typeface="Wingdings" panose="05000000000000000000" pitchFamily="2" charset="2"/>
              <a:buChar char="q"/>
            </a:pPr>
            <a:r>
              <a:rPr lang="en-US" sz="2200" dirty="0" err="1">
                <a:solidFill>
                  <a:schemeClr val="bg1"/>
                </a:solidFill>
                <a:latin typeface="Leelawadee UI" panose="020B0502040204020203" pitchFamily="34" charset="-34"/>
                <a:cs typeface="Leelawadee UI" panose="020B0502040204020203" pitchFamily="34" charset="-34"/>
              </a:rPr>
              <a:t>Cải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thiện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đời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sống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nhân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dân</a:t>
            </a:r>
            <a:endParaRPr lang="en-US" sz="2200" dirty="0">
              <a:solidFill>
                <a:schemeClr val="bg1"/>
              </a:solidFill>
              <a:latin typeface="Leelawadee UI" panose="020B0502040204020203" pitchFamily="34" charset="-34"/>
              <a:cs typeface="Leelawadee UI" panose="020B0502040204020203" pitchFamily="34" charset="-34"/>
            </a:endParaRPr>
          </a:p>
          <a:p>
            <a:pPr>
              <a:buFont typeface="Wingdings" panose="05000000000000000000" pitchFamily="2" charset="2"/>
              <a:buChar char="q"/>
            </a:pPr>
            <a:r>
              <a:rPr lang="en-US" sz="2200" dirty="0" err="1">
                <a:solidFill>
                  <a:schemeClr val="bg1"/>
                </a:solidFill>
                <a:latin typeface="Leelawadee UI" panose="020B0502040204020203" pitchFamily="34" charset="-34"/>
                <a:cs typeface="Leelawadee UI" panose="020B0502040204020203" pitchFamily="34" charset="-34"/>
              </a:rPr>
              <a:t>Nền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kinh</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tế</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phải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phát</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triển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toàn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diện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các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ngành</a:t>
            </a:r>
            <a:endParaRPr lang="en-US" sz="2200" dirty="0">
              <a:solidFill>
                <a:schemeClr val="bg1"/>
              </a:solidFill>
              <a:latin typeface="Leelawadee UI" panose="020B0502040204020203" pitchFamily="34" charset="-34"/>
              <a:cs typeface="Leelawadee UI" panose="020B0502040204020203" pitchFamily="34" charset="-34"/>
            </a:endParaRPr>
          </a:p>
        </p:txBody>
      </p:sp>
      <p:sp>
        <p:nvSpPr>
          <p:cNvPr id="43" name="Subtitle 2">
            <a:extLst>
              <a:ext uri="{FF2B5EF4-FFF2-40B4-BE49-F238E27FC236}">
                <a16:creationId xmlns:a16="http://schemas.microsoft.com/office/drawing/2014/main" id="{97A2E73B-EE46-4918-BE9A-22A8BE866569}"/>
              </a:ext>
            </a:extLst>
          </p:cNvPr>
          <p:cNvSpPr txBox="1">
            <a:spLocks/>
          </p:cNvSpPr>
          <p:nvPr/>
        </p:nvSpPr>
        <p:spPr>
          <a:xfrm>
            <a:off x="5371419" y="3051171"/>
            <a:ext cx="6153102" cy="22066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endParaRPr lang="en-US" dirty="0"/>
          </a:p>
        </p:txBody>
      </p:sp>
      <p:pic>
        <p:nvPicPr>
          <p:cNvPr id="10" name="Picture 9">
            <a:extLst>
              <a:ext uri="{FF2B5EF4-FFF2-40B4-BE49-F238E27FC236}">
                <a16:creationId xmlns:a16="http://schemas.microsoft.com/office/drawing/2014/main" id="{0399235C-812D-45D8-8465-05205F77D5A5}"/>
              </a:ext>
            </a:extLst>
          </p:cNvPr>
          <p:cNvPicPr>
            <a:picLocks noChangeAspect="1"/>
          </p:cNvPicPr>
          <p:nvPr/>
        </p:nvPicPr>
        <p:blipFill>
          <a:blip r:embed="rId2"/>
          <a:stretch>
            <a:fillRect/>
          </a:stretch>
        </p:blipFill>
        <p:spPr>
          <a:xfrm>
            <a:off x="7594518" y="143683"/>
            <a:ext cx="1325912" cy="358052"/>
          </a:xfrm>
          <a:prstGeom prst="rect">
            <a:avLst/>
          </a:prstGeom>
        </p:spPr>
      </p:pic>
    </p:spTree>
    <p:extLst>
      <p:ext uri="{BB962C8B-B14F-4D97-AF65-F5344CB8AC3E}">
        <p14:creationId xmlns:p14="http://schemas.microsoft.com/office/powerpoint/2010/main" val="1695827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1000"/>
                                        <p:tgtEl>
                                          <p:spTgt spid="42"/>
                                        </p:tgtEl>
                                      </p:cBhvr>
                                    </p:animEffect>
                                    <p:anim calcmode="lin" valueType="num">
                                      <p:cBhvr>
                                        <p:cTn id="8" dur="1000" fill="hold"/>
                                        <p:tgtEl>
                                          <p:spTgt spid="42"/>
                                        </p:tgtEl>
                                        <p:attrNameLst>
                                          <p:attrName>ppt_x</p:attrName>
                                        </p:attrNameLst>
                                      </p:cBhvr>
                                      <p:tavLst>
                                        <p:tav tm="0">
                                          <p:val>
                                            <p:strVal val="#ppt_x"/>
                                          </p:val>
                                        </p:tav>
                                        <p:tav tm="100000">
                                          <p:val>
                                            <p:strVal val="#ppt_x"/>
                                          </p:val>
                                        </p:tav>
                                      </p:tavLst>
                                    </p:anim>
                                    <p:anim calcmode="lin" valueType="num">
                                      <p:cBhvr>
                                        <p:cTn id="9"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670267D-C839-4089-9C8D-A3F4D369FA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31</a:t>
            </a:fld>
            <a:endParaRPr lang="en"/>
          </a:p>
        </p:txBody>
      </p:sp>
      <p:sp>
        <p:nvSpPr>
          <p:cNvPr id="10" name="Title 1">
            <a:extLst>
              <a:ext uri="{FF2B5EF4-FFF2-40B4-BE49-F238E27FC236}">
                <a16:creationId xmlns:a16="http://schemas.microsoft.com/office/drawing/2014/main" id="{118769EC-A439-4E57-9B44-DD8197FD1AEB}"/>
              </a:ext>
            </a:extLst>
          </p:cNvPr>
          <p:cNvSpPr>
            <a:spLocks noGrp="1"/>
          </p:cNvSpPr>
          <p:nvPr>
            <p:ph type="title"/>
          </p:nvPr>
        </p:nvSpPr>
        <p:spPr>
          <a:xfrm>
            <a:off x="1359739" y="2569378"/>
            <a:ext cx="2640646" cy="2104273"/>
          </a:xfrm>
          <a:noFill/>
        </p:spPr>
        <p:txBody>
          <a:bodyPr>
            <a:noAutofit/>
          </a:bodyPr>
          <a:lstStyle/>
          <a:p>
            <a:pPr marL="0" marR="0" indent="457200" algn="ctr">
              <a:lnSpc>
                <a:spcPct val="115000"/>
              </a:lnSpc>
              <a:spcBef>
                <a:spcPts val="300"/>
              </a:spcBef>
              <a:spcAft>
                <a:spcPts val="300"/>
              </a:spcAft>
            </a:pPr>
            <a:r>
              <a:rPr lang="vi-VN" sz="4100" b="1" dirty="0">
                <a:solidFill>
                  <a:schemeClr val="bg1"/>
                </a:solidFill>
                <a:effectLst/>
                <a:latin typeface="Amatic SC" panose="00000500000000000000" pitchFamily="2" charset="-79"/>
                <a:cs typeface="Amatic SC" panose="00000500000000000000" pitchFamily="2" charset="-79"/>
              </a:rPr>
              <a:t>Mục tiêu chủ nghĩa xã hội ở Việt Nam</a:t>
            </a:r>
            <a:endParaRPr lang="en-US" sz="4100" b="1" dirty="0">
              <a:solidFill>
                <a:schemeClr val="bg1"/>
              </a:solidFill>
              <a:effectLst/>
              <a:latin typeface="Amatic SC" panose="00000500000000000000" pitchFamily="2" charset="-79"/>
              <a:cs typeface="Amatic SC" panose="00000500000000000000" pitchFamily="2" charset="-79"/>
            </a:endParaRPr>
          </a:p>
        </p:txBody>
      </p:sp>
      <p:sp>
        <p:nvSpPr>
          <p:cNvPr id="12" name="Subtitle 2">
            <a:extLst>
              <a:ext uri="{FF2B5EF4-FFF2-40B4-BE49-F238E27FC236}">
                <a16:creationId xmlns:a16="http://schemas.microsoft.com/office/drawing/2014/main" id="{80AF1E10-3612-420C-820C-E30F13450B35}"/>
              </a:ext>
            </a:extLst>
          </p:cNvPr>
          <p:cNvSpPr txBox="1">
            <a:spLocks/>
          </p:cNvSpPr>
          <p:nvPr/>
        </p:nvSpPr>
        <p:spPr>
          <a:xfrm>
            <a:off x="5371419" y="1508230"/>
            <a:ext cx="3671159" cy="3578232"/>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en-US" sz="2200" b="1" dirty="0" err="1">
                <a:solidFill>
                  <a:schemeClr val="bg1"/>
                </a:solidFill>
                <a:latin typeface="Leelawadee UI" panose="020B0502040204020203" pitchFamily="34" charset="-34"/>
                <a:cs typeface="Leelawadee UI" panose="020B0502040204020203" pitchFamily="34" charset="-34"/>
              </a:rPr>
              <a:t>Mục</a:t>
            </a:r>
            <a:r>
              <a:rPr lang="en-US" sz="2200" b="1" dirty="0">
                <a:solidFill>
                  <a:schemeClr val="bg1"/>
                </a:solidFill>
                <a:latin typeface="Leelawadee UI" panose="020B0502040204020203" pitchFamily="34" charset="-34"/>
                <a:cs typeface="Leelawadee UI" panose="020B0502040204020203" pitchFamily="34" charset="-34"/>
              </a:rPr>
              <a:t> </a:t>
            </a:r>
            <a:r>
              <a:rPr lang="en-US" sz="2200" b="1" dirty="0" err="1">
                <a:solidFill>
                  <a:schemeClr val="bg1"/>
                </a:solidFill>
                <a:latin typeface="Leelawadee UI" panose="020B0502040204020203" pitchFamily="34" charset="-34"/>
                <a:cs typeface="Leelawadee UI" panose="020B0502040204020203" pitchFamily="34" charset="-34"/>
              </a:rPr>
              <a:t>tiêu</a:t>
            </a:r>
            <a:r>
              <a:rPr lang="en-US" sz="2200" b="1" dirty="0">
                <a:solidFill>
                  <a:schemeClr val="bg1"/>
                </a:solidFill>
                <a:latin typeface="Leelawadee UI" panose="020B0502040204020203" pitchFamily="34" charset="-34"/>
                <a:cs typeface="Leelawadee UI" panose="020B0502040204020203" pitchFamily="34" charset="-34"/>
              </a:rPr>
              <a:t> </a:t>
            </a:r>
            <a:r>
              <a:rPr lang="en-US" sz="2200" b="1" dirty="0" err="1">
                <a:solidFill>
                  <a:schemeClr val="bg1"/>
                </a:solidFill>
                <a:latin typeface="Leelawadee UI" panose="020B0502040204020203" pitchFamily="34" charset="-34"/>
                <a:cs typeface="Leelawadee UI" panose="020B0502040204020203" pitchFamily="34" charset="-34"/>
              </a:rPr>
              <a:t>văn</a:t>
            </a:r>
            <a:r>
              <a:rPr lang="en-US" sz="2200" b="1" dirty="0">
                <a:solidFill>
                  <a:schemeClr val="bg1"/>
                </a:solidFill>
                <a:latin typeface="Leelawadee UI" panose="020B0502040204020203" pitchFamily="34" charset="-34"/>
                <a:cs typeface="Leelawadee UI" panose="020B0502040204020203" pitchFamily="34" charset="-34"/>
              </a:rPr>
              <a:t> </a:t>
            </a:r>
            <a:r>
              <a:rPr lang="en-US" sz="2200" b="1" dirty="0" err="1">
                <a:solidFill>
                  <a:schemeClr val="bg1"/>
                </a:solidFill>
                <a:latin typeface="Leelawadee UI" panose="020B0502040204020203" pitchFamily="34" charset="-34"/>
                <a:cs typeface="Leelawadee UI" panose="020B0502040204020203" pitchFamily="34" charset="-34"/>
              </a:rPr>
              <a:t>hóa</a:t>
            </a:r>
            <a:endParaRPr lang="en-US" sz="2200" dirty="0">
              <a:solidFill>
                <a:schemeClr val="bg1"/>
              </a:solidFill>
              <a:latin typeface="Leelawadee UI" panose="020B0502040204020203" pitchFamily="34" charset="-34"/>
              <a:cs typeface="Leelawadee UI" panose="020B0502040204020203" pitchFamily="34" charset="-34"/>
            </a:endParaRPr>
          </a:p>
          <a:p>
            <a:pPr>
              <a:buFontTx/>
              <a:buChar char="-"/>
            </a:pPr>
            <a:r>
              <a:rPr lang="en-US" sz="2200" dirty="0" err="1">
                <a:solidFill>
                  <a:schemeClr val="bg1"/>
                </a:solidFill>
                <a:latin typeface="Leelawadee UI" panose="020B0502040204020203" pitchFamily="34" charset="-34"/>
                <a:cs typeface="Leelawadee UI" panose="020B0502040204020203" pitchFamily="34" charset="-34"/>
              </a:rPr>
              <a:t>Xóa</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nạn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mù</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chữ</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xây</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dựng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phát</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triển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giáo</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dục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nâng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cao</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trí</a:t>
            </a:r>
            <a:endParaRPr lang="en-US" sz="2200" dirty="0">
              <a:solidFill>
                <a:schemeClr val="bg1"/>
              </a:solidFill>
              <a:latin typeface="Leelawadee UI" panose="020B0502040204020203" pitchFamily="34" charset="-34"/>
              <a:cs typeface="Leelawadee UI" panose="020B0502040204020203" pitchFamily="34" charset="-34"/>
            </a:endParaRPr>
          </a:p>
          <a:p>
            <a:pPr>
              <a:buFontTx/>
              <a:buChar char="-"/>
            </a:pPr>
            <a:r>
              <a:rPr lang="en-US" sz="2200" dirty="0" err="1">
                <a:solidFill>
                  <a:schemeClr val="bg1"/>
                </a:solidFill>
                <a:latin typeface="Leelawadee UI" panose="020B0502040204020203" pitchFamily="34" charset="-34"/>
                <a:cs typeface="Leelawadee UI" panose="020B0502040204020203" pitchFamily="34" charset="-34"/>
              </a:rPr>
              <a:t>Phát</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triển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văn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hóa</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nghệ</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thuật</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thực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hiện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nếp</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sống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mới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lành</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mạnh</a:t>
            </a:r>
            <a:endParaRPr lang="en-US" sz="2200" dirty="0">
              <a:solidFill>
                <a:schemeClr val="bg1"/>
              </a:solidFill>
              <a:latin typeface="Leelawadee UI" panose="020B0502040204020203" pitchFamily="34" charset="-34"/>
              <a:cs typeface="Leelawadee UI" panose="020B0502040204020203" pitchFamily="34" charset="-34"/>
            </a:endParaRPr>
          </a:p>
          <a:p>
            <a:pPr>
              <a:buFontTx/>
              <a:buChar char="-"/>
            </a:pPr>
            <a:r>
              <a:rPr lang="en-US" sz="2200" dirty="0" err="1">
                <a:solidFill>
                  <a:schemeClr val="bg1"/>
                </a:solidFill>
                <a:latin typeface="Leelawadee UI" panose="020B0502040204020203" pitchFamily="34" charset="-34"/>
                <a:cs typeface="Leelawadee UI" panose="020B0502040204020203" pitchFamily="34" charset="-34"/>
              </a:rPr>
              <a:t>Bài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trừ</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mê</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tín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dị</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đoan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khắc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phục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phong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tục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tập</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quán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lạc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hậu</a:t>
            </a:r>
            <a:endParaRPr lang="en-US" sz="2200" dirty="0">
              <a:solidFill>
                <a:schemeClr val="bg1"/>
              </a:solidFill>
              <a:latin typeface="Leelawadee UI" panose="020B0502040204020203" pitchFamily="34" charset="-34"/>
              <a:cs typeface="Leelawadee UI" panose="020B0502040204020203" pitchFamily="34" charset="-34"/>
            </a:endParaRPr>
          </a:p>
        </p:txBody>
      </p:sp>
      <p:sp>
        <p:nvSpPr>
          <p:cNvPr id="13" name="Subtitle 2">
            <a:extLst>
              <a:ext uri="{FF2B5EF4-FFF2-40B4-BE49-F238E27FC236}">
                <a16:creationId xmlns:a16="http://schemas.microsoft.com/office/drawing/2014/main" id="{54D39C2B-F0AC-48CF-8721-6EA374F383D9}"/>
              </a:ext>
            </a:extLst>
          </p:cNvPr>
          <p:cNvSpPr txBox="1">
            <a:spLocks/>
          </p:cNvSpPr>
          <p:nvPr/>
        </p:nvSpPr>
        <p:spPr>
          <a:xfrm>
            <a:off x="5371419" y="3051171"/>
            <a:ext cx="6153102" cy="22066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2697227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26BA8-BC4F-4BEE-B2A7-BFBDE3BD3131}"/>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022245FC-DD31-433C-B263-A656E799AC3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a:p>
        </p:txBody>
      </p:sp>
      <p:sp>
        <p:nvSpPr>
          <p:cNvPr id="4" name="Slide Number Placeholder 5">
            <a:extLst>
              <a:ext uri="{FF2B5EF4-FFF2-40B4-BE49-F238E27FC236}">
                <a16:creationId xmlns:a16="http://schemas.microsoft.com/office/drawing/2014/main" id="{76BC8418-36E2-4A17-BAE3-115554AC64AE}"/>
              </a:ext>
            </a:extLst>
          </p:cNvPr>
          <p:cNvSpPr txBox="1">
            <a:spLocks/>
          </p:cNvSpPr>
          <p:nvPr/>
        </p:nvSpPr>
        <p:spPr>
          <a:xfrm>
            <a:off x="8480584" y="4673651"/>
            <a:ext cx="548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1pPr>
            <a:lvl2pPr marR="0" lvl="1"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2pPr>
            <a:lvl3pPr marR="0" lvl="2"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3pPr>
            <a:lvl4pPr marR="0" lvl="3"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4pPr>
            <a:lvl5pPr marR="0" lvl="4"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5pPr>
            <a:lvl6pPr marR="0" lvl="5"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6pPr>
            <a:lvl7pPr marR="0" lvl="6"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7pPr>
            <a:lvl8pPr marR="0" lvl="7"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8pPr>
            <a:lvl9pPr marR="0" lvl="8"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9pPr>
          </a:lstStyle>
          <a:p>
            <a:fld id="{00000000-1234-1234-1234-123412341234}" type="slidenum">
              <a:rPr lang="en" smtClean="0"/>
              <a:pPr/>
              <a:t>32</a:t>
            </a:fld>
            <a:endParaRPr lang="en"/>
          </a:p>
        </p:txBody>
      </p:sp>
      <p:sp>
        <p:nvSpPr>
          <p:cNvPr id="8" name="Title 1">
            <a:extLst>
              <a:ext uri="{FF2B5EF4-FFF2-40B4-BE49-F238E27FC236}">
                <a16:creationId xmlns:a16="http://schemas.microsoft.com/office/drawing/2014/main" id="{D2AF93CC-8EC3-483F-8AA5-1735A1991F15}"/>
              </a:ext>
            </a:extLst>
          </p:cNvPr>
          <p:cNvSpPr txBox="1">
            <a:spLocks/>
          </p:cNvSpPr>
          <p:nvPr/>
        </p:nvSpPr>
        <p:spPr>
          <a:xfrm>
            <a:off x="1359739" y="2569378"/>
            <a:ext cx="2640646" cy="210427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1pPr>
            <a:lvl2pPr marR="0" lvl="1"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2pPr>
            <a:lvl3pPr marR="0" lvl="2"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3pPr>
            <a:lvl4pPr marR="0" lvl="3"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4pPr>
            <a:lvl5pPr marR="0" lvl="4"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5pPr>
            <a:lvl6pPr marR="0" lvl="5"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6pPr>
            <a:lvl7pPr marR="0" lvl="6"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7pPr>
            <a:lvl8pPr marR="0" lvl="7"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8pPr>
            <a:lvl9pPr marR="0" lvl="8"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9pPr>
          </a:lstStyle>
          <a:p>
            <a:pPr indent="457200" algn="ctr">
              <a:lnSpc>
                <a:spcPct val="115000"/>
              </a:lnSpc>
              <a:spcBef>
                <a:spcPts val="300"/>
              </a:spcBef>
              <a:spcAft>
                <a:spcPts val="300"/>
              </a:spcAft>
            </a:pPr>
            <a:r>
              <a:rPr lang="vi-VN" sz="4100" b="1" dirty="0">
                <a:solidFill>
                  <a:schemeClr val="bg1"/>
                </a:solidFill>
                <a:latin typeface="Amatic SC" panose="00000500000000000000" pitchFamily="2" charset="-79"/>
                <a:cs typeface="Amatic SC" panose="00000500000000000000" pitchFamily="2" charset="-79"/>
              </a:rPr>
              <a:t>Mục tiêu chủ nghĩa xã hội ở Việt Nam</a:t>
            </a:r>
            <a:endParaRPr lang="en-US" sz="4100" b="1" dirty="0">
              <a:solidFill>
                <a:schemeClr val="bg1"/>
              </a:solidFill>
              <a:latin typeface="Amatic SC" panose="00000500000000000000" pitchFamily="2" charset="-79"/>
              <a:cs typeface="Amatic SC" panose="00000500000000000000" pitchFamily="2" charset="-79"/>
            </a:endParaRPr>
          </a:p>
        </p:txBody>
      </p:sp>
      <p:sp>
        <p:nvSpPr>
          <p:cNvPr id="10" name="Subtitle 2">
            <a:extLst>
              <a:ext uri="{FF2B5EF4-FFF2-40B4-BE49-F238E27FC236}">
                <a16:creationId xmlns:a16="http://schemas.microsoft.com/office/drawing/2014/main" id="{1B88C4C6-68B3-44F0-B8F6-845B4E6FF54F}"/>
              </a:ext>
            </a:extLst>
          </p:cNvPr>
          <p:cNvSpPr txBox="1">
            <a:spLocks/>
          </p:cNvSpPr>
          <p:nvPr/>
        </p:nvSpPr>
        <p:spPr>
          <a:xfrm>
            <a:off x="5409090" y="808678"/>
            <a:ext cx="3671159" cy="4184651"/>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vi-VN" sz="2200" b="1" dirty="0">
                <a:solidFill>
                  <a:schemeClr val="bg1"/>
                </a:solidFill>
                <a:latin typeface="Leelawadee UI" panose="020B0502040204020203" pitchFamily="34" charset="-34"/>
                <a:cs typeface="Leelawadee UI" panose="020B0502040204020203" pitchFamily="34" charset="-34"/>
              </a:rPr>
              <a:t>Mục tiêu về quan hệ xã hội</a:t>
            </a:r>
            <a:endParaRPr lang="en-US" sz="2200" b="1" dirty="0">
              <a:solidFill>
                <a:schemeClr val="bg1"/>
              </a:solidFill>
              <a:latin typeface="Leelawadee UI" panose="020B0502040204020203" pitchFamily="34" charset="-34"/>
              <a:cs typeface="Leelawadee UI" panose="020B0502040204020203" pitchFamily="34" charset="-34"/>
            </a:endParaRPr>
          </a:p>
          <a:p>
            <a:pPr marL="0" indent="0">
              <a:buNone/>
            </a:pPr>
            <a:r>
              <a:rPr lang="vi-VN" sz="2200" dirty="0">
                <a:solidFill>
                  <a:schemeClr val="bg1"/>
                </a:solidFill>
                <a:latin typeface="Leelawadee UI" panose="020B0502040204020203" pitchFamily="34" charset="-34"/>
                <a:cs typeface="Leelawadee UI" panose="020B0502040204020203" pitchFamily="34" charset="-34"/>
              </a:rPr>
              <a:t>Chế độ xã hội chủ nghĩa mà nhân dân ta xây dựng là chế độ “dân làm chủ” “dân là chủ” </a:t>
            </a:r>
            <a:endParaRPr lang="en-US" sz="2200" dirty="0">
              <a:solidFill>
                <a:schemeClr val="bg1"/>
              </a:solidFill>
              <a:latin typeface="Leelawadee UI" panose="020B0502040204020203" pitchFamily="34" charset="-34"/>
              <a:cs typeface="Leelawadee UI" panose="020B0502040204020203" pitchFamily="34" charset="-34"/>
            </a:endParaRPr>
          </a:p>
          <a:p>
            <a:pPr marL="0" indent="0">
              <a:buNone/>
            </a:pPr>
            <a:r>
              <a:rPr lang="vi-VN" sz="2200" dirty="0">
                <a:solidFill>
                  <a:schemeClr val="bg1"/>
                </a:solidFill>
                <a:latin typeface="Leelawadee UI" panose="020B0502040204020203" pitchFamily="34" charset="-34"/>
                <a:cs typeface="Leelawadee UI" panose="020B0502040204020203" pitchFamily="34" charset="-34"/>
              </a:rPr>
              <a:t>Nhà nước đảm bảo quyền tự do dân chủ cho công dân, nhưng nghiêm cấm lợi dụng các quyền tự do dân chủ để xâm phạm đến lợi ích của Nhà nước, của nhân dân</a:t>
            </a:r>
            <a:endParaRPr lang="en-US" sz="2200" dirty="0">
              <a:solidFill>
                <a:schemeClr val="bg1"/>
              </a:solidFill>
              <a:latin typeface="Leelawadee UI" panose="020B0502040204020203" pitchFamily="34" charset="-34"/>
              <a:cs typeface="Leelawadee UI" panose="020B0502040204020203" pitchFamily="34" charset="-34"/>
            </a:endParaRPr>
          </a:p>
        </p:txBody>
      </p:sp>
      <p:pic>
        <p:nvPicPr>
          <p:cNvPr id="11" name="Picture 10">
            <a:extLst>
              <a:ext uri="{FF2B5EF4-FFF2-40B4-BE49-F238E27FC236}">
                <a16:creationId xmlns:a16="http://schemas.microsoft.com/office/drawing/2014/main" id="{2428599F-400C-41CE-B178-A7D64595D9F4}"/>
              </a:ext>
            </a:extLst>
          </p:cNvPr>
          <p:cNvPicPr>
            <a:picLocks noChangeAspect="1"/>
          </p:cNvPicPr>
          <p:nvPr/>
        </p:nvPicPr>
        <p:blipFill>
          <a:blip r:embed="rId2"/>
          <a:stretch>
            <a:fillRect/>
          </a:stretch>
        </p:blipFill>
        <p:spPr>
          <a:xfrm>
            <a:off x="7594518" y="143683"/>
            <a:ext cx="1325912" cy="358052"/>
          </a:xfrm>
          <a:prstGeom prst="rect">
            <a:avLst/>
          </a:prstGeom>
        </p:spPr>
      </p:pic>
    </p:spTree>
    <p:extLst>
      <p:ext uri="{BB962C8B-B14F-4D97-AF65-F5344CB8AC3E}">
        <p14:creationId xmlns:p14="http://schemas.microsoft.com/office/powerpoint/2010/main" val="2776828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83D110-C510-4470-B57D-6B7E3D720B80}"/>
              </a:ext>
            </a:extLst>
          </p:cNvPr>
          <p:cNvSpPr>
            <a:spLocks noGrp="1"/>
          </p:cNvSpPr>
          <p:nvPr>
            <p:ph type="body" idx="1"/>
          </p:nvPr>
        </p:nvSpPr>
        <p:spPr>
          <a:xfrm>
            <a:off x="312821" y="1987236"/>
            <a:ext cx="2675100" cy="2637900"/>
          </a:xfrm>
        </p:spPr>
        <p:txBody>
          <a:bodyPr/>
          <a:lstStyle/>
          <a:p>
            <a:endParaRPr lang="en-US" dirty="0"/>
          </a:p>
        </p:txBody>
      </p:sp>
      <p:sp>
        <p:nvSpPr>
          <p:cNvPr id="5" name="Slide Number Placeholder 4">
            <a:extLst>
              <a:ext uri="{FF2B5EF4-FFF2-40B4-BE49-F238E27FC236}">
                <a16:creationId xmlns:a16="http://schemas.microsoft.com/office/drawing/2014/main" id="{AC7E2499-3C0B-4534-B5E6-0D01FF0BF341}"/>
              </a:ext>
            </a:extLst>
          </p:cNvPr>
          <p:cNvSpPr>
            <a:spLocks noGrp="1"/>
          </p:cNvSpPr>
          <p:nvPr>
            <p:ph type="sldNum" idx="12"/>
          </p:nvPr>
        </p:nvSpPr>
        <p:spPr>
          <a:xfrm>
            <a:off x="8336205" y="4449062"/>
            <a:ext cx="548700" cy="393600"/>
          </a:xfrm>
        </p:spPr>
        <p:txBody>
          <a:bodyPr/>
          <a:lstStyle/>
          <a:p>
            <a:pPr marL="0" lvl="0" indent="0" algn="r" rtl="0">
              <a:spcBef>
                <a:spcPts val="0"/>
              </a:spcBef>
              <a:spcAft>
                <a:spcPts val="0"/>
              </a:spcAft>
              <a:buNone/>
            </a:pPr>
            <a:fld id="{00000000-1234-1234-1234-123412341234}" type="slidenum">
              <a:rPr lang="en" smtClean="0"/>
              <a:t>33</a:t>
            </a:fld>
            <a:endParaRPr lang="en"/>
          </a:p>
        </p:txBody>
      </p:sp>
      <p:sp>
        <p:nvSpPr>
          <p:cNvPr id="9" name="Title 1">
            <a:extLst>
              <a:ext uri="{FF2B5EF4-FFF2-40B4-BE49-F238E27FC236}">
                <a16:creationId xmlns:a16="http://schemas.microsoft.com/office/drawing/2014/main" id="{1B644FBD-BB78-46F6-88CE-B38AF3861888}"/>
              </a:ext>
            </a:extLst>
          </p:cNvPr>
          <p:cNvSpPr txBox="1">
            <a:spLocks/>
          </p:cNvSpPr>
          <p:nvPr/>
        </p:nvSpPr>
        <p:spPr>
          <a:xfrm>
            <a:off x="1411480" y="2308514"/>
            <a:ext cx="2640646" cy="2104273"/>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1pPr>
            <a:lvl2pPr marR="0" lvl="1"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2pPr>
            <a:lvl3pPr marR="0" lvl="2"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3pPr>
            <a:lvl4pPr marR="0" lvl="3"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4pPr>
            <a:lvl5pPr marR="0" lvl="4"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5pPr>
            <a:lvl6pPr marR="0" lvl="5"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6pPr>
            <a:lvl7pPr marR="0" lvl="6"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7pPr>
            <a:lvl8pPr marR="0" lvl="7"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8pPr>
            <a:lvl9pPr marR="0" lvl="8" algn="l" rtl="0">
              <a:lnSpc>
                <a:spcPct val="80000"/>
              </a:lnSpc>
              <a:spcBef>
                <a:spcPts val="0"/>
              </a:spcBef>
              <a:spcAft>
                <a:spcPts val="0"/>
              </a:spcAft>
              <a:buClr>
                <a:schemeClr val="dk1"/>
              </a:buClr>
              <a:buSzPts val="4800"/>
              <a:buFont typeface="Lato Hairline"/>
              <a:buNone/>
              <a:defRPr sz="4800" b="0" i="0" u="none" strike="noStrike" cap="none">
                <a:solidFill>
                  <a:schemeClr val="dk1"/>
                </a:solidFill>
                <a:latin typeface="Lato Hairline"/>
                <a:ea typeface="Lato Hairline"/>
                <a:cs typeface="Lato Hairline"/>
                <a:sym typeface="Lato Hairline"/>
              </a:defRPr>
            </a:lvl9pPr>
          </a:lstStyle>
          <a:p>
            <a:pPr marL="0" marR="0" indent="457200" algn="ctr">
              <a:lnSpc>
                <a:spcPct val="115000"/>
              </a:lnSpc>
              <a:spcBef>
                <a:spcPts val="300"/>
              </a:spcBef>
              <a:spcAft>
                <a:spcPts val="300"/>
              </a:spcAft>
            </a:pPr>
            <a:r>
              <a:rPr lang="vi-VN" sz="4100" b="1" dirty="0">
                <a:solidFill>
                  <a:schemeClr val="bg1"/>
                </a:solidFill>
                <a:effectLst/>
                <a:latin typeface="Amatic SC" panose="00000500000000000000" pitchFamily="2" charset="-79"/>
                <a:ea typeface="Calibri" panose="020F0502020204030204" pitchFamily="34" charset="0"/>
                <a:cs typeface="Amatic SC" panose="00000500000000000000" pitchFamily="2" charset="-79"/>
              </a:rPr>
              <a:t>Động lực của chủ nghĩa xã hội ở Việt Nam</a:t>
            </a:r>
            <a:endParaRPr lang="en-US" sz="4100" b="1" dirty="0">
              <a:solidFill>
                <a:schemeClr val="bg1"/>
              </a:solidFill>
              <a:effectLst/>
              <a:latin typeface="Amatic SC" panose="00000500000000000000" pitchFamily="2" charset="-79"/>
              <a:cs typeface="Amatic SC" panose="00000500000000000000" pitchFamily="2" charset="-79"/>
            </a:endParaRPr>
          </a:p>
        </p:txBody>
      </p:sp>
      <p:sp>
        <p:nvSpPr>
          <p:cNvPr id="11" name="Subtitle 2">
            <a:extLst>
              <a:ext uri="{FF2B5EF4-FFF2-40B4-BE49-F238E27FC236}">
                <a16:creationId xmlns:a16="http://schemas.microsoft.com/office/drawing/2014/main" id="{CDA7B08E-2A67-4157-AA60-49C5937BF0F8}"/>
              </a:ext>
            </a:extLst>
          </p:cNvPr>
          <p:cNvSpPr txBox="1">
            <a:spLocks/>
          </p:cNvSpPr>
          <p:nvPr/>
        </p:nvSpPr>
        <p:spPr>
          <a:xfrm>
            <a:off x="5617886" y="938240"/>
            <a:ext cx="3051160" cy="4319561"/>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vi-VN" sz="2200" i="1" u="sng" dirty="0">
                <a:solidFill>
                  <a:schemeClr val="bg1"/>
                </a:solidFill>
                <a:latin typeface="Leelawadee UI" panose="020B0502040204020203" pitchFamily="34" charset="-34"/>
                <a:cs typeface="Leelawadee UI" panose="020B0502040204020203" pitchFamily="34" charset="-34"/>
              </a:rPr>
              <a:t>Về lợi ích của dân</a:t>
            </a:r>
            <a:endParaRPr lang="en-US" sz="2200" i="1" u="sng" dirty="0">
              <a:solidFill>
                <a:schemeClr val="bg1"/>
              </a:solidFill>
              <a:latin typeface="Leelawadee UI" panose="020B0502040204020203" pitchFamily="34" charset="-34"/>
              <a:cs typeface="Leelawadee UI" panose="020B0502040204020203" pitchFamily="34" charset="-34"/>
            </a:endParaRPr>
          </a:p>
          <a:p>
            <a:r>
              <a:rPr lang="vi-VN" sz="2200" dirty="0">
                <a:solidFill>
                  <a:schemeClr val="bg1"/>
                </a:solidFill>
                <a:latin typeface="Leelawadee UI" panose="020B0502040204020203" pitchFamily="34" charset="-34"/>
                <a:cs typeface="Leelawadee UI" panose="020B0502040204020203" pitchFamily="34" charset="-34"/>
              </a:rPr>
              <a:t>Hồ Chí Minh quan tâm đến lợi ích của cả cộng đồng người và lợi ích của những con người cụ thể </a:t>
            </a:r>
            <a:endParaRPr lang="en-US" sz="2200" dirty="0">
              <a:solidFill>
                <a:schemeClr val="bg1"/>
              </a:solidFill>
              <a:latin typeface="Leelawadee UI" panose="020B0502040204020203" pitchFamily="34" charset="-34"/>
              <a:cs typeface="Leelawadee UI" panose="020B0502040204020203" pitchFamily="34" charset="-34"/>
            </a:endParaRPr>
          </a:p>
          <a:p>
            <a:r>
              <a:rPr lang="vi-VN" sz="2200" dirty="0">
                <a:solidFill>
                  <a:schemeClr val="bg1"/>
                </a:solidFill>
                <a:latin typeface="Leelawadee UI" panose="020B0502040204020203" pitchFamily="34" charset="-34"/>
                <a:cs typeface="Leelawadee UI" panose="020B0502040204020203" pitchFamily="34" charset="-34"/>
              </a:rPr>
              <a:t>Người đã dạy: “việc gì có lợi cho dân phải hết sức làm, việc gì có hại cho dân phải hết sức tránh”</a:t>
            </a:r>
            <a:endParaRPr lang="en-US" sz="2200" dirty="0">
              <a:solidFill>
                <a:schemeClr val="bg1"/>
              </a:solidFill>
              <a:latin typeface="Leelawadee UI" panose="020B0502040204020203" pitchFamily="34" charset="-34"/>
              <a:cs typeface="Leelawadee UI" panose="020B0502040204020203" pitchFamily="34" charset="-34"/>
            </a:endParaRPr>
          </a:p>
        </p:txBody>
      </p:sp>
      <p:sp>
        <p:nvSpPr>
          <p:cNvPr id="12" name="Subtitle 2">
            <a:extLst>
              <a:ext uri="{FF2B5EF4-FFF2-40B4-BE49-F238E27FC236}">
                <a16:creationId xmlns:a16="http://schemas.microsoft.com/office/drawing/2014/main" id="{15B0899C-3EA4-44C1-972D-D09C90FB9DD8}"/>
              </a:ext>
            </a:extLst>
          </p:cNvPr>
          <p:cNvSpPr txBox="1">
            <a:spLocks/>
          </p:cNvSpPr>
          <p:nvPr/>
        </p:nvSpPr>
        <p:spPr>
          <a:xfrm>
            <a:off x="5227040" y="2826582"/>
            <a:ext cx="6153102" cy="22066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endParaRPr lang="en-US" dirty="0"/>
          </a:p>
        </p:txBody>
      </p:sp>
      <p:sp>
        <p:nvSpPr>
          <p:cNvPr id="13" name="Slide Number Placeholder 13">
            <a:extLst>
              <a:ext uri="{FF2B5EF4-FFF2-40B4-BE49-F238E27FC236}">
                <a16:creationId xmlns:a16="http://schemas.microsoft.com/office/drawing/2014/main" id="{80D0064A-1A15-47D2-A6DE-1492AA8E1A70}"/>
              </a:ext>
            </a:extLst>
          </p:cNvPr>
          <p:cNvSpPr txBox="1">
            <a:spLocks/>
          </p:cNvSpPr>
          <p:nvPr/>
        </p:nvSpPr>
        <p:spPr>
          <a:xfrm>
            <a:off x="11166749" y="6048195"/>
            <a:ext cx="640080" cy="3651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1pPr>
            <a:lvl2pPr marR="0" lvl="1"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2pPr>
            <a:lvl3pPr marR="0" lvl="2"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3pPr>
            <a:lvl4pPr marR="0" lvl="3"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4pPr>
            <a:lvl5pPr marR="0" lvl="4"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5pPr>
            <a:lvl6pPr marR="0" lvl="5"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6pPr>
            <a:lvl7pPr marR="0" lvl="6"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7pPr>
            <a:lvl8pPr marR="0" lvl="7"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8pPr>
            <a:lvl9pPr marR="0" lvl="8"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9pPr>
          </a:lstStyle>
          <a:p>
            <a:fld id="{A84E6B45-7258-4033-90BA-E55A3EF74AED}" type="slidenum">
              <a:rPr lang="en-US" smtClean="0"/>
              <a:pPr/>
              <a:t>33</a:t>
            </a:fld>
            <a:endParaRPr lang="en-US"/>
          </a:p>
        </p:txBody>
      </p:sp>
      <p:pic>
        <p:nvPicPr>
          <p:cNvPr id="14" name="Picture 13">
            <a:extLst>
              <a:ext uri="{FF2B5EF4-FFF2-40B4-BE49-F238E27FC236}">
                <a16:creationId xmlns:a16="http://schemas.microsoft.com/office/drawing/2014/main" id="{317D5165-891E-444E-BFB5-9D43576F088A}"/>
              </a:ext>
            </a:extLst>
          </p:cNvPr>
          <p:cNvPicPr>
            <a:picLocks noChangeAspect="1"/>
          </p:cNvPicPr>
          <p:nvPr/>
        </p:nvPicPr>
        <p:blipFill>
          <a:blip r:embed="rId2"/>
          <a:stretch>
            <a:fillRect/>
          </a:stretch>
        </p:blipFill>
        <p:spPr>
          <a:xfrm>
            <a:off x="7594518" y="143683"/>
            <a:ext cx="1325912" cy="358052"/>
          </a:xfrm>
          <a:prstGeom prst="rect">
            <a:avLst/>
          </a:prstGeom>
        </p:spPr>
      </p:pic>
      <p:pic>
        <p:nvPicPr>
          <p:cNvPr id="15" name="Picture 14">
            <a:extLst>
              <a:ext uri="{FF2B5EF4-FFF2-40B4-BE49-F238E27FC236}">
                <a16:creationId xmlns:a16="http://schemas.microsoft.com/office/drawing/2014/main" id="{C46B4F6A-240B-4EF1-835F-E152D10DDE6F}"/>
              </a:ext>
            </a:extLst>
          </p:cNvPr>
          <p:cNvPicPr>
            <a:picLocks noChangeAspect="1"/>
          </p:cNvPicPr>
          <p:nvPr/>
        </p:nvPicPr>
        <p:blipFill>
          <a:blip r:embed="rId2"/>
          <a:stretch>
            <a:fillRect/>
          </a:stretch>
        </p:blipFill>
        <p:spPr>
          <a:xfrm>
            <a:off x="7746918" y="296083"/>
            <a:ext cx="1325912" cy="358052"/>
          </a:xfrm>
          <a:prstGeom prst="rect">
            <a:avLst/>
          </a:prstGeom>
        </p:spPr>
      </p:pic>
    </p:spTree>
    <p:extLst>
      <p:ext uri="{BB962C8B-B14F-4D97-AF65-F5344CB8AC3E}">
        <p14:creationId xmlns:p14="http://schemas.microsoft.com/office/powerpoint/2010/main" val="4136059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D73337F-EFD9-468F-B22E-AF856AEBA99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34</a:t>
            </a:fld>
            <a:endParaRPr lang="en"/>
          </a:p>
        </p:txBody>
      </p:sp>
      <p:sp>
        <p:nvSpPr>
          <p:cNvPr id="40" name="Title 1">
            <a:extLst>
              <a:ext uri="{FF2B5EF4-FFF2-40B4-BE49-F238E27FC236}">
                <a16:creationId xmlns:a16="http://schemas.microsoft.com/office/drawing/2014/main" id="{86382EA5-7E3A-47F7-8F8B-65D8F20C8DAA}"/>
              </a:ext>
            </a:extLst>
          </p:cNvPr>
          <p:cNvSpPr txBox="1">
            <a:spLocks/>
          </p:cNvSpPr>
          <p:nvPr/>
        </p:nvSpPr>
        <p:spPr>
          <a:xfrm>
            <a:off x="1490144" y="2376861"/>
            <a:ext cx="2640646" cy="2104273"/>
          </a:xfrm>
          <a:prstGeom prst="rect">
            <a:avLst/>
          </a:prstGeom>
          <a:noFill/>
        </p:spPr>
        <p:txBody>
          <a:bodyPr>
            <a:normAutofit fontScale="47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indent="457200" algn="ctr">
              <a:lnSpc>
                <a:spcPct val="115000"/>
              </a:lnSpc>
              <a:spcBef>
                <a:spcPts val="300"/>
              </a:spcBef>
              <a:spcAft>
                <a:spcPts val="300"/>
              </a:spcAft>
            </a:pPr>
            <a:r>
              <a:rPr lang="vi-VN" sz="6600" b="1" dirty="0">
                <a:solidFill>
                  <a:schemeClr val="bg1"/>
                </a:solidFill>
                <a:effectLst/>
                <a:latin typeface="Amatic SC" panose="00000500000000000000" pitchFamily="2" charset="-79"/>
                <a:ea typeface="Calibri" panose="020F0502020204030204" pitchFamily="34" charset="0"/>
                <a:cs typeface="Amatic SC" panose="00000500000000000000" pitchFamily="2" charset="-79"/>
              </a:rPr>
              <a:t>Động lực của chủ nghĩa xã hội ở Việt Nam</a:t>
            </a:r>
            <a:endParaRPr lang="en-US" sz="9600" b="1" dirty="0">
              <a:solidFill>
                <a:schemeClr val="bg1"/>
              </a:solidFill>
              <a:effectLst/>
              <a:latin typeface="Amatic SC" panose="00000500000000000000" pitchFamily="2" charset="-79"/>
              <a:cs typeface="Amatic SC" panose="00000500000000000000" pitchFamily="2" charset="-79"/>
            </a:endParaRPr>
          </a:p>
        </p:txBody>
      </p:sp>
      <p:sp>
        <p:nvSpPr>
          <p:cNvPr id="42" name="Subtitle 2">
            <a:extLst>
              <a:ext uri="{FF2B5EF4-FFF2-40B4-BE49-F238E27FC236}">
                <a16:creationId xmlns:a16="http://schemas.microsoft.com/office/drawing/2014/main" id="{63955E46-BA79-4EBD-9529-63C15D822B76}"/>
              </a:ext>
            </a:extLst>
          </p:cNvPr>
          <p:cNvSpPr txBox="1">
            <a:spLocks/>
          </p:cNvSpPr>
          <p:nvPr/>
        </p:nvSpPr>
        <p:spPr>
          <a:xfrm>
            <a:off x="5298247" y="974558"/>
            <a:ext cx="3864952" cy="4283243"/>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vi-VN" sz="2200" i="1" dirty="0">
                <a:solidFill>
                  <a:schemeClr val="bg1"/>
                </a:solidFill>
                <a:latin typeface="Leelawadee UI" panose="020B0502040204020203" pitchFamily="34" charset="-34"/>
                <a:cs typeface="Leelawadee UI" panose="020B0502040204020203" pitchFamily="34" charset="-34"/>
              </a:rPr>
              <a:t>Về dân chủ theo Hồ Chí Minh</a:t>
            </a:r>
            <a:endParaRPr lang="en-US" sz="2200" i="1" dirty="0">
              <a:solidFill>
                <a:schemeClr val="bg1"/>
              </a:solidFill>
              <a:latin typeface="Leelawadee UI" panose="020B0502040204020203" pitchFamily="34" charset="-34"/>
              <a:cs typeface="Leelawadee UI" panose="020B0502040204020203" pitchFamily="34" charset="-34"/>
            </a:endParaRPr>
          </a:p>
          <a:p>
            <a:pPr>
              <a:buFont typeface="Wingdings" panose="05000000000000000000" pitchFamily="2" charset="2"/>
              <a:buChar char="q"/>
            </a:pPr>
            <a:r>
              <a:rPr lang="en-US" sz="2200" dirty="0">
                <a:solidFill>
                  <a:schemeClr val="bg1"/>
                </a:solidFill>
                <a:latin typeface="Leelawadee UI" panose="020B0502040204020203" pitchFamily="34" charset="-34"/>
                <a:cs typeface="Leelawadee UI" panose="020B0502040204020203" pitchFamily="34" charset="-34"/>
              </a:rPr>
              <a:t> D</a:t>
            </a:r>
            <a:r>
              <a:rPr lang="vi-VN" sz="2200" dirty="0">
                <a:solidFill>
                  <a:schemeClr val="bg1"/>
                </a:solidFill>
                <a:latin typeface="Leelawadee UI" panose="020B0502040204020203" pitchFamily="34" charset="-34"/>
                <a:cs typeface="Leelawadee UI" panose="020B0502040204020203" pitchFamily="34" charset="-34"/>
              </a:rPr>
              <a:t>ân chủ trong chủ nghĩa xã hội là dân chủ của nhân dân, là quý báu nhất của nhân dân</a:t>
            </a:r>
            <a:endParaRPr lang="en-US" sz="2200" dirty="0">
              <a:solidFill>
                <a:schemeClr val="bg1"/>
              </a:solidFill>
              <a:latin typeface="Leelawadee UI" panose="020B0502040204020203" pitchFamily="34" charset="-34"/>
              <a:cs typeface="Leelawadee UI" panose="020B0502040204020203" pitchFamily="34" charset="-34"/>
            </a:endParaRPr>
          </a:p>
          <a:p>
            <a:r>
              <a:rPr lang="en-US" sz="2200" dirty="0" err="1">
                <a:solidFill>
                  <a:schemeClr val="bg1"/>
                </a:solidFill>
                <a:latin typeface="Leelawadee UI" panose="020B0502040204020203" pitchFamily="34" charset="-34"/>
                <a:cs typeface="Leelawadee UI" panose="020B0502040204020203" pitchFamily="34" charset="-34"/>
              </a:rPr>
              <a:t>Với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tư</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cách</a:t>
            </a:r>
            <a:r>
              <a:rPr lang="en-US" sz="2200" dirty="0">
                <a:solidFill>
                  <a:schemeClr val="bg1"/>
                </a:solidFill>
                <a:latin typeface="Leelawadee UI" panose="020B0502040204020203" pitchFamily="34" charset="-34"/>
                <a:cs typeface="Leelawadee UI" panose="020B0502040204020203" pitchFamily="34" charset="-34"/>
              </a:rPr>
              <a:t> là </a:t>
            </a:r>
            <a:r>
              <a:rPr lang="en-US" sz="2200" dirty="0" err="1">
                <a:solidFill>
                  <a:schemeClr val="bg1"/>
                </a:solidFill>
                <a:latin typeface="Leelawadee UI" panose="020B0502040204020203" pitchFamily="34" charset="-34"/>
                <a:cs typeface="Leelawadee UI" panose="020B0502040204020203" pitchFamily="34" charset="-34"/>
              </a:rPr>
              <a:t>động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lực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thúc</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đẩy</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tiến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trình</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cách</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mạng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xã</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hội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chủ</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nghĩa</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lợi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ích</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của</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và</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chủ</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của</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nhân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dân</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không</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thể</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tách</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rời</a:t>
            </a:r>
            <a:r>
              <a:rPr lang="en-US" sz="2200" dirty="0">
                <a:solidFill>
                  <a:schemeClr val="bg1"/>
                </a:solidFill>
                <a:latin typeface="Leelawadee UI" panose="020B0502040204020203" pitchFamily="34" charset="-34"/>
                <a:cs typeface="Leelawadee UI" panose="020B0502040204020203" pitchFamily="34" charset="-34"/>
              </a:rPr>
              <a:t> </a:t>
            </a:r>
            <a:r>
              <a:rPr lang="en-US" sz="2200" dirty="0" err="1">
                <a:solidFill>
                  <a:schemeClr val="bg1"/>
                </a:solidFill>
                <a:latin typeface="Leelawadee UI" panose="020B0502040204020203" pitchFamily="34" charset="-34"/>
                <a:cs typeface="Leelawadee UI" panose="020B0502040204020203" pitchFamily="34" charset="-34"/>
              </a:rPr>
              <a:t>nhau</a:t>
            </a:r>
            <a:r>
              <a:rPr lang="en-US" sz="2200" dirty="0">
                <a:solidFill>
                  <a:schemeClr val="bg1"/>
                </a:solidFill>
                <a:latin typeface="Leelawadee UI" panose="020B0502040204020203" pitchFamily="34" charset="-34"/>
                <a:cs typeface="Leelawadee UI" panose="020B0502040204020203" pitchFamily="34" charset="-34"/>
              </a:rPr>
              <a:t>. </a:t>
            </a:r>
          </a:p>
        </p:txBody>
      </p:sp>
      <p:sp>
        <p:nvSpPr>
          <p:cNvPr id="43" name="Subtitle 2">
            <a:extLst>
              <a:ext uri="{FF2B5EF4-FFF2-40B4-BE49-F238E27FC236}">
                <a16:creationId xmlns:a16="http://schemas.microsoft.com/office/drawing/2014/main" id="{97A2E73B-EE46-4918-BE9A-22A8BE866569}"/>
              </a:ext>
            </a:extLst>
          </p:cNvPr>
          <p:cNvSpPr txBox="1">
            <a:spLocks/>
          </p:cNvSpPr>
          <p:nvPr/>
        </p:nvSpPr>
        <p:spPr>
          <a:xfrm>
            <a:off x="5371419" y="3051171"/>
            <a:ext cx="6153102" cy="22066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endParaRPr lang="en-US" dirty="0"/>
          </a:p>
        </p:txBody>
      </p:sp>
      <p:pic>
        <p:nvPicPr>
          <p:cNvPr id="10" name="Picture 9">
            <a:extLst>
              <a:ext uri="{FF2B5EF4-FFF2-40B4-BE49-F238E27FC236}">
                <a16:creationId xmlns:a16="http://schemas.microsoft.com/office/drawing/2014/main" id="{6B0854C7-4B79-4517-8966-0F35EEB8D3AC}"/>
              </a:ext>
            </a:extLst>
          </p:cNvPr>
          <p:cNvPicPr>
            <a:picLocks noChangeAspect="1"/>
          </p:cNvPicPr>
          <p:nvPr/>
        </p:nvPicPr>
        <p:blipFill>
          <a:blip r:embed="rId2"/>
          <a:stretch>
            <a:fillRect/>
          </a:stretch>
        </p:blipFill>
        <p:spPr>
          <a:xfrm>
            <a:off x="7594518" y="143683"/>
            <a:ext cx="1325912" cy="358052"/>
          </a:xfrm>
          <a:prstGeom prst="rect">
            <a:avLst/>
          </a:prstGeom>
        </p:spPr>
      </p:pic>
    </p:spTree>
    <p:extLst>
      <p:ext uri="{BB962C8B-B14F-4D97-AF65-F5344CB8AC3E}">
        <p14:creationId xmlns:p14="http://schemas.microsoft.com/office/powerpoint/2010/main" val="137145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1000"/>
                                        <p:tgtEl>
                                          <p:spTgt spid="42"/>
                                        </p:tgtEl>
                                      </p:cBhvr>
                                    </p:animEffect>
                                    <p:anim calcmode="lin" valueType="num">
                                      <p:cBhvr>
                                        <p:cTn id="8" dur="1000" fill="hold"/>
                                        <p:tgtEl>
                                          <p:spTgt spid="42"/>
                                        </p:tgtEl>
                                        <p:attrNameLst>
                                          <p:attrName>ppt_x</p:attrName>
                                        </p:attrNameLst>
                                      </p:cBhvr>
                                      <p:tavLst>
                                        <p:tav tm="0">
                                          <p:val>
                                            <p:strVal val="#ppt_x"/>
                                          </p:val>
                                        </p:tav>
                                        <p:tav tm="100000">
                                          <p:val>
                                            <p:strVal val="#ppt_x"/>
                                          </p:val>
                                        </p:tav>
                                      </p:tavLst>
                                    </p:anim>
                                    <p:anim calcmode="lin" valueType="num">
                                      <p:cBhvr>
                                        <p:cTn id="9" dur="100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B670267D-C839-4089-9C8D-A3F4D369FA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35</a:t>
            </a:fld>
            <a:endParaRPr lang="en"/>
          </a:p>
        </p:txBody>
      </p:sp>
      <p:sp>
        <p:nvSpPr>
          <p:cNvPr id="12" name="Subtitle 2">
            <a:extLst>
              <a:ext uri="{FF2B5EF4-FFF2-40B4-BE49-F238E27FC236}">
                <a16:creationId xmlns:a16="http://schemas.microsoft.com/office/drawing/2014/main" id="{80AF1E10-3612-420C-820C-E30F13450B35}"/>
              </a:ext>
            </a:extLst>
          </p:cNvPr>
          <p:cNvSpPr txBox="1">
            <a:spLocks/>
          </p:cNvSpPr>
          <p:nvPr/>
        </p:nvSpPr>
        <p:spPr>
          <a:xfrm>
            <a:off x="5371419" y="1227220"/>
            <a:ext cx="3671159" cy="3859241"/>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vi-VN" sz="2200" i="1" dirty="0">
                <a:solidFill>
                  <a:schemeClr val="bg1"/>
                </a:solidFill>
                <a:latin typeface="Leelawadee UI" panose="020B0502040204020203" pitchFamily="34" charset="-34"/>
                <a:cs typeface="Leelawadee UI" panose="020B0502040204020203" pitchFamily="34" charset="-34"/>
              </a:rPr>
              <a:t>Về sức mạnh đoàn kết toàn dân</a:t>
            </a:r>
            <a:endParaRPr lang="en-US" sz="2200" i="1" dirty="0">
              <a:solidFill>
                <a:schemeClr val="bg1"/>
              </a:solidFill>
              <a:latin typeface="Leelawadee UI" panose="020B0502040204020203" pitchFamily="34" charset="-34"/>
              <a:cs typeface="Leelawadee UI" panose="020B0502040204020203" pitchFamily="34" charset="-34"/>
            </a:endParaRPr>
          </a:p>
          <a:p>
            <a:pPr marL="0" indent="0">
              <a:buNone/>
            </a:pPr>
            <a:r>
              <a:rPr lang="vi-VN" sz="2200" dirty="0">
                <a:solidFill>
                  <a:schemeClr val="bg1"/>
                </a:solidFill>
                <a:latin typeface="Leelawadee UI" panose="020B0502040204020203" pitchFamily="34" charset="-34"/>
                <a:cs typeface="Leelawadee UI" panose="020B0502040204020203" pitchFamily="34" charset="-34"/>
              </a:rPr>
              <a:t>Hồ Chí Minh cho rằng đây là lực lượng mạnh nhất trong tất cả các lực lượng và chủ nghĩa xã hội chỉ có thể xây dựng được với sự giác ngộ đầy đủ của nhân dân về quyền lợi và quyền hạn, trách nhiệm và địa vị dân chủ của mình</a:t>
            </a:r>
            <a:r>
              <a:rPr lang="en-US" sz="2200" dirty="0">
                <a:solidFill>
                  <a:schemeClr val="bg1"/>
                </a:solidFill>
                <a:latin typeface="Leelawadee UI" panose="020B0502040204020203" pitchFamily="34" charset="-34"/>
                <a:cs typeface="Leelawadee UI" panose="020B0502040204020203" pitchFamily="34" charset="-34"/>
              </a:rPr>
              <a:t>.</a:t>
            </a:r>
          </a:p>
        </p:txBody>
      </p:sp>
      <p:sp>
        <p:nvSpPr>
          <p:cNvPr id="13" name="Subtitle 2">
            <a:extLst>
              <a:ext uri="{FF2B5EF4-FFF2-40B4-BE49-F238E27FC236}">
                <a16:creationId xmlns:a16="http://schemas.microsoft.com/office/drawing/2014/main" id="{54D39C2B-F0AC-48CF-8721-6EA374F383D9}"/>
              </a:ext>
            </a:extLst>
          </p:cNvPr>
          <p:cNvSpPr txBox="1">
            <a:spLocks/>
          </p:cNvSpPr>
          <p:nvPr/>
        </p:nvSpPr>
        <p:spPr>
          <a:xfrm>
            <a:off x="5371419" y="3051171"/>
            <a:ext cx="6153102" cy="22066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endParaRPr lang="en-US" dirty="0"/>
          </a:p>
        </p:txBody>
      </p:sp>
      <p:sp>
        <p:nvSpPr>
          <p:cNvPr id="14" name="Title 1">
            <a:extLst>
              <a:ext uri="{FF2B5EF4-FFF2-40B4-BE49-F238E27FC236}">
                <a16:creationId xmlns:a16="http://schemas.microsoft.com/office/drawing/2014/main" id="{7B148F62-8C73-4D70-8913-D88DBDAD656E}"/>
              </a:ext>
            </a:extLst>
          </p:cNvPr>
          <p:cNvSpPr txBox="1">
            <a:spLocks/>
          </p:cNvSpPr>
          <p:nvPr/>
        </p:nvSpPr>
        <p:spPr>
          <a:xfrm>
            <a:off x="1490144" y="2376861"/>
            <a:ext cx="2640646" cy="2104273"/>
          </a:xfrm>
          <a:prstGeom prst="rect">
            <a:avLst/>
          </a:prstGeom>
          <a:noFill/>
        </p:spPr>
        <p:txBody>
          <a:bodyPr>
            <a:normAutofit fontScale="47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indent="457200" algn="ctr">
              <a:lnSpc>
                <a:spcPct val="115000"/>
              </a:lnSpc>
              <a:spcBef>
                <a:spcPts val="300"/>
              </a:spcBef>
              <a:spcAft>
                <a:spcPts val="300"/>
              </a:spcAft>
            </a:pPr>
            <a:r>
              <a:rPr lang="vi-VN" sz="6600" b="1" dirty="0">
                <a:solidFill>
                  <a:schemeClr val="bg1"/>
                </a:solidFill>
                <a:effectLst/>
                <a:latin typeface="Amatic SC" panose="00000500000000000000" pitchFamily="2" charset="-79"/>
                <a:ea typeface="Calibri" panose="020F0502020204030204" pitchFamily="34" charset="0"/>
                <a:cs typeface="Amatic SC" panose="00000500000000000000" pitchFamily="2" charset="-79"/>
              </a:rPr>
              <a:t>Động lực của chủ nghĩa xã hội ở Việt Nam</a:t>
            </a:r>
            <a:endParaRPr lang="en-US" sz="9600" b="1" dirty="0">
              <a:solidFill>
                <a:schemeClr val="bg1"/>
              </a:solidFill>
              <a:effectLst/>
              <a:latin typeface="Amatic SC" panose="00000500000000000000" pitchFamily="2" charset="-79"/>
              <a:cs typeface="Amatic SC" panose="00000500000000000000" pitchFamily="2" charset="-79"/>
            </a:endParaRPr>
          </a:p>
        </p:txBody>
      </p:sp>
      <p:pic>
        <p:nvPicPr>
          <p:cNvPr id="3" name="Picture 2">
            <a:extLst>
              <a:ext uri="{FF2B5EF4-FFF2-40B4-BE49-F238E27FC236}">
                <a16:creationId xmlns:a16="http://schemas.microsoft.com/office/drawing/2014/main" id="{EBD067C1-5898-4AA0-AFFB-5A59B2E297E3}"/>
              </a:ext>
            </a:extLst>
          </p:cNvPr>
          <p:cNvPicPr>
            <a:picLocks noChangeAspect="1"/>
          </p:cNvPicPr>
          <p:nvPr/>
        </p:nvPicPr>
        <p:blipFill>
          <a:blip r:embed="rId2"/>
          <a:stretch>
            <a:fillRect/>
          </a:stretch>
        </p:blipFill>
        <p:spPr>
          <a:xfrm>
            <a:off x="7594518" y="143683"/>
            <a:ext cx="1325912" cy="358052"/>
          </a:xfrm>
          <a:prstGeom prst="rect">
            <a:avLst/>
          </a:prstGeom>
        </p:spPr>
      </p:pic>
    </p:spTree>
    <p:extLst>
      <p:ext uri="{BB962C8B-B14F-4D97-AF65-F5344CB8AC3E}">
        <p14:creationId xmlns:p14="http://schemas.microsoft.com/office/powerpoint/2010/main" val="1288644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26BA8-BC4F-4BEE-B2A7-BFBDE3BD3131}"/>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022245FC-DD31-433C-B263-A656E799AC3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36</a:t>
            </a:fld>
            <a:endParaRPr lang="en"/>
          </a:p>
        </p:txBody>
      </p:sp>
      <p:sp>
        <p:nvSpPr>
          <p:cNvPr id="4" name="Slide Number Placeholder 5">
            <a:extLst>
              <a:ext uri="{FF2B5EF4-FFF2-40B4-BE49-F238E27FC236}">
                <a16:creationId xmlns:a16="http://schemas.microsoft.com/office/drawing/2014/main" id="{76BC8418-36E2-4A17-BAE3-115554AC64AE}"/>
              </a:ext>
            </a:extLst>
          </p:cNvPr>
          <p:cNvSpPr txBox="1">
            <a:spLocks/>
          </p:cNvSpPr>
          <p:nvPr/>
        </p:nvSpPr>
        <p:spPr>
          <a:xfrm>
            <a:off x="8480584" y="4673651"/>
            <a:ext cx="548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1pPr>
            <a:lvl2pPr marR="0" lvl="1"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2pPr>
            <a:lvl3pPr marR="0" lvl="2"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3pPr>
            <a:lvl4pPr marR="0" lvl="3"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4pPr>
            <a:lvl5pPr marR="0" lvl="4"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5pPr>
            <a:lvl6pPr marR="0" lvl="5"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6pPr>
            <a:lvl7pPr marR="0" lvl="6"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7pPr>
            <a:lvl8pPr marR="0" lvl="7"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8pPr>
            <a:lvl9pPr marR="0" lvl="8"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9pPr>
          </a:lstStyle>
          <a:p>
            <a:fld id="{00000000-1234-1234-1234-123412341234}" type="slidenum">
              <a:rPr lang="en" smtClean="0"/>
              <a:pPr/>
              <a:t>36</a:t>
            </a:fld>
            <a:endParaRPr lang="en"/>
          </a:p>
        </p:txBody>
      </p:sp>
      <p:sp>
        <p:nvSpPr>
          <p:cNvPr id="10" name="Subtitle 2">
            <a:extLst>
              <a:ext uri="{FF2B5EF4-FFF2-40B4-BE49-F238E27FC236}">
                <a16:creationId xmlns:a16="http://schemas.microsoft.com/office/drawing/2014/main" id="{1B88C4C6-68B3-44F0-B8F6-845B4E6FF54F}"/>
              </a:ext>
            </a:extLst>
          </p:cNvPr>
          <p:cNvSpPr txBox="1">
            <a:spLocks/>
          </p:cNvSpPr>
          <p:nvPr/>
        </p:nvSpPr>
        <p:spPr>
          <a:xfrm>
            <a:off x="5537176" y="2055587"/>
            <a:ext cx="3671159" cy="4953202"/>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vi-VN" sz="1600" i="1" dirty="0">
                <a:solidFill>
                  <a:schemeClr val="bg1"/>
                </a:solidFill>
                <a:latin typeface="Leelawadee UI" panose="020B0502040204020203" pitchFamily="34" charset="-34"/>
                <a:cs typeface="Leelawadee UI" panose="020B0502040204020203" pitchFamily="34" charset="-34"/>
              </a:rPr>
              <a:t>Về hoạt động của những tổ chức</a:t>
            </a:r>
            <a:endParaRPr lang="en-US" sz="1600" i="1" dirty="0">
              <a:solidFill>
                <a:schemeClr val="bg1"/>
              </a:solidFill>
              <a:latin typeface="Leelawadee UI" panose="020B0502040204020203" pitchFamily="34" charset="-34"/>
              <a:cs typeface="Leelawadee UI" panose="020B0502040204020203" pitchFamily="34" charset="-34"/>
            </a:endParaRPr>
          </a:p>
          <a:p>
            <a:r>
              <a:rPr lang="en-US" sz="1600" dirty="0">
                <a:solidFill>
                  <a:schemeClr val="bg1"/>
                </a:solidFill>
                <a:latin typeface="Leelawadee UI" panose="020B0502040204020203" pitchFamily="34" charset="-34"/>
                <a:cs typeface="Leelawadee UI" panose="020B0502040204020203" pitchFamily="34" charset="-34"/>
              </a:rPr>
              <a:t>S</a:t>
            </a:r>
            <a:r>
              <a:rPr lang="vi-VN" sz="1600" dirty="0">
                <a:solidFill>
                  <a:schemeClr val="bg1"/>
                </a:solidFill>
                <a:latin typeface="Leelawadee UI" panose="020B0502040204020203" pitchFamily="34" charset="-34"/>
                <a:cs typeface="Leelawadee UI" panose="020B0502040204020203" pitchFamily="34" charset="-34"/>
              </a:rPr>
              <a:t>ự lãnh đạo của Đảng Cộng sản giữ vai trò quyết định. </a:t>
            </a:r>
            <a:endParaRPr lang="en-US" sz="1600" dirty="0">
              <a:solidFill>
                <a:schemeClr val="bg1"/>
              </a:solidFill>
              <a:latin typeface="Leelawadee UI" panose="020B0502040204020203" pitchFamily="34" charset="-34"/>
              <a:cs typeface="Leelawadee UI" panose="020B0502040204020203" pitchFamily="34" charset="-34"/>
            </a:endParaRPr>
          </a:p>
          <a:p>
            <a:r>
              <a:rPr lang="vi-VN" sz="1600" dirty="0">
                <a:solidFill>
                  <a:schemeClr val="bg1"/>
                </a:solidFill>
                <a:latin typeface="Leelawadee UI" panose="020B0502040204020203" pitchFamily="34" charset="-34"/>
                <a:cs typeface="Leelawadee UI" panose="020B0502040204020203" pitchFamily="34" charset="-34"/>
              </a:rPr>
              <a:t>Các tổ chức chính trị-xã hội với tư cách là các tổ chức quần chúng tuy có những nội dung và phương thức hoạt động khác nhau nhưng đều nhất quán về chính trị và tư tưởng dưới sự lãnh đạo của Đảng, quản lý của Nhà nước</a:t>
            </a:r>
            <a:endParaRPr lang="en-US" sz="1600" dirty="0">
              <a:solidFill>
                <a:schemeClr val="bg1"/>
              </a:solidFill>
              <a:latin typeface="Leelawadee UI" panose="020B0502040204020203" pitchFamily="34" charset="-34"/>
              <a:cs typeface="Leelawadee UI" panose="020B0502040204020203" pitchFamily="34" charset="-34"/>
            </a:endParaRPr>
          </a:p>
        </p:txBody>
      </p:sp>
      <p:sp>
        <p:nvSpPr>
          <p:cNvPr id="11" name="Title 1">
            <a:extLst>
              <a:ext uri="{FF2B5EF4-FFF2-40B4-BE49-F238E27FC236}">
                <a16:creationId xmlns:a16="http://schemas.microsoft.com/office/drawing/2014/main" id="{CEF879E3-EFFC-4E95-AEBB-2C885E4FC089}"/>
              </a:ext>
            </a:extLst>
          </p:cNvPr>
          <p:cNvSpPr txBox="1">
            <a:spLocks/>
          </p:cNvSpPr>
          <p:nvPr/>
        </p:nvSpPr>
        <p:spPr>
          <a:xfrm>
            <a:off x="1490144" y="2376861"/>
            <a:ext cx="2640646" cy="2104273"/>
          </a:xfrm>
          <a:prstGeom prst="rect">
            <a:avLst/>
          </a:prstGeom>
          <a:noFill/>
        </p:spPr>
        <p:txBody>
          <a:bodyPr>
            <a:normAutofit fontScale="47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indent="457200" algn="ctr">
              <a:lnSpc>
                <a:spcPct val="115000"/>
              </a:lnSpc>
              <a:spcBef>
                <a:spcPts val="300"/>
              </a:spcBef>
              <a:spcAft>
                <a:spcPts val="300"/>
              </a:spcAft>
            </a:pPr>
            <a:r>
              <a:rPr lang="vi-VN" sz="6600" b="1" dirty="0">
                <a:solidFill>
                  <a:schemeClr val="bg1"/>
                </a:solidFill>
                <a:effectLst/>
                <a:latin typeface="Amatic SC" panose="00000500000000000000" pitchFamily="2" charset="-79"/>
                <a:ea typeface="Calibri" panose="020F0502020204030204" pitchFamily="34" charset="0"/>
                <a:cs typeface="Amatic SC" panose="00000500000000000000" pitchFamily="2" charset="-79"/>
              </a:rPr>
              <a:t>Động lực của chủ nghĩa xã hội ở Việt Nam</a:t>
            </a:r>
            <a:endParaRPr lang="en-US" sz="9600" b="1" dirty="0">
              <a:solidFill>
                <a:schemeClr val="bg1"/>
              </a:solidFill>
              <a:effectLst/>
              <a:latin typeface="Amatic SC" panose="00000500000000000000" pitchFamily="2" charset="-79"/>
              <a:cs typeface="Amatic SC" panose="00000500000000000000" pitchFamily="2" charset="-79"/>
            </a:endParaRPr>
          </a:p>
        </p:txBody>
      </p:sp>
      <p:pic>
        <p:nvPicPr>
          <p:cNvPr id="12" name="Picture 11">
            <a:extLst>
              <a:ext uri="{FF2B5EF4-FFF2-40B4-BE49-F238E27FC236}">
                <a16:creationId xmlns:a16="http://schemas.microsoft.com/office/drawing/2014/main" id="{7A9E799E-A438-4AFA-8796-D35409217660}"/>
              </a:ext>
            </a:extLst>
          </p:cNvPr>
          <p:cNvPicPr>
            <a:picLocks noChangeAspect="1"/>
          </p:cNvPicPr>
          <p:nvPr/>
        </p:nvPicPr>
        <p:blipFill>
          <a:blip r:embed="rId2"/>
          <a:stretch>
            <a:fillRect/>
          </a:stretch>
        </p:blipFill>
        <p:spPr>
          <a:xfrm>
            <a:off x="7594518" y="143683"/>
            <a:ext cx="1325912" cy="358052"/>
          </a:xfrm>
          <a:prstGeom prst="rect">
            <a:avLst/>
          </a:prstGeom>
        </p:spPr>
      </p:pic>
    </p:spTree>
    <p:extLst>
      <p:ext uri="{BB962C8B-B14F-4D97-AF65-F5344CB8AC3E}">
        <p14:creationId xmlns:p14="http://schemas.microsoft.com/office/powerpoint/2010/main" val="2563591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E83D110-C510-4470-B57D-6B7E3D720B80}"/>
              </a:ext>
            </a:extLst>
          </p:cNvPr>
          <p:cNvSpPr>
            <a:spLocks noGrp="1"/>
          </p:cNvSpPr>
          <p:nvPr>
            <p:ph type="body" idx="1"/>
          </p:nvPr>
        </p:nvSpPr>
        <p:spPr>
          <a:xfrm>
            <a:off x="312821" y="1987236"/>
            <a:ext cx="2675100" cy="2637900"/>
          </a:xfrm>
        </p:spPr>
        <p:txBody>
          <a:bodyPr/>
          <a:lstStyle/>
          <a:p>
            <a:endParaRPr lang="en-US" dirty="0"/>
          </a:p>
        </p:txBody>
      </p:sp>
      <p:sp>
        <p:nvSpPr>
          <p:cNvPr id="5" name="Slide Number Placeholder 4">
            <a:extLst>
              <a:ext uri="{FF2B5EF4-FFF2-40B4-BE49-F238E27FC236}">
                <a16:creationId xmlns:a16="http://schemas.microsoft.com/office/drawing/2014/main" id="{AC7E2499-3C0B-4534-B5E6-0D01FF0BF341}"/>
              </a:ext>
            </a:extLst>
          </p:cNvPr>
          <p:cNvSpPr>
            <a:spLocks noGrp="1"/>
          </p:cNvSpPr>
          <p:nvPr>
            <p:ph type="sldNum" idx="12"/>
          </p:nvPr>
        </p:nvSpPr>
        <p:spPr>
          <a:xfrm>
            <a:off x="8336205" y="4449062"/>
            <a:ext cx="548700" cy="393600"/>
          </a:xfrm>
        </p:spPr>
        <p:txBody>
          <a:bodyPr/>
          <a:lstStyle/>
          <a:p>
            <a:pPr marL="0" lvl="0" indent="0" algn="r" rtl="0">
              <a:spcBef>
                <a:spcPts val="0"/>
              </a:spcBef>
              <a:spcAft>
                <a:spcPts val="0"/>
              </a:spcAft>
              <a:buNone/>
            </a:pPr>
            <a:fld id="{00000000-1234-1234-1234-123412341234}" type="slidenum">
              <a:rPr lang="en" smtClean="0"/>
              <a:t>37</a:t>
            </a:fld>
            <a:endParaRPr lang="en"/>
          </a:p>
        </p:txBody>
      </p:sp>
      <p:sp>
        <p:nvSpPr>
          <p:cNvPr id="11" name="Subtitle 2">
            <a:extLst>
              <a:ext uri="{FF2B5EF4-FFF2-40B4-BE49-F238E27FC236}">
                <a16:creationId xmlns:a16="http://schemas.microsoft.com/office/drawing/2014/main" id="{CDA7B08E-2A67-4157-AA60-49C5937BF0F8}"/>
              </a:ext>
            </a:extLst>
          </p:cNvPr>
          <p:cNvSpPr txBox="1">
            <a:spLocks/>
          </p:cNvSpPr>
          <p:nvPr/>
        </p:nvSpPr>
        <p:spPr>
          <a:xfrm>
            <a:off x="5730549" y="1679569"/>
            <a:ext cx="3051160" cy="4319561"/>
          </a:xfrm>
          <a:prstGeom prst="rect">
            <a:avLst/>
          </a:prstGeom>
        </p:spPr>
        <p:txBody>
          <a:bodyPr vert="horz" lIns="91440" tIns="45720" rIns="91440" bIns="45720" rtlCol="0">
            <a:no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pPr marL="0" indent="0">
              <a:buNone/>
            </a:pPr>
            <a:r>
              <a:rPr lang="vi-VN" sz="2200" i="1" dirty="0">
                <a:solidFill>
                  <a:schemeClr val="bg1"/>
                </a:solidFill>
                <a:latin typeface="Leelawadee UI" panose="020B0502040204020203" pitchFamily="34" charset="-34"/>
                <a:cs typeface="Leelawadee UI" panose="020B0502040204020203" pitchFamily="34" charset="-34"/>
              </a:rPr>
              <a:t>Về con người Việt Nam</a:t>
            </a:r>
            <a:endParaRPr lang="en-US" sz="2200" i="1" dirty="0">
              <a:solidFill>
                <a:schemeClr val="bg1"/>
              </a:solidFill>
              <a:latin typeface="Leelawadee UI" panose="020B0502040204020203" pitchFamily="34" charset="-34"/>
              <a:cs typeface="Leelawadee UI" panose="020B0502040204020203" pitchFamily="34" charset="-34"/>
            </a:endParaRPr>
          </a:p>
          <a:p>
            <a:r>
              <a:rPr lang="vi-VN" sz="2200" dirty="0">
                <a:solidFill>
                  <a:schemeClr val="bg1"/>
                </a:solidFill>
                <a:latin typeface="Leelawadee UI" panose="020B0502040204020203" pitchFamily="34" charset="-34"/>
                <a:cs typeface="Leelawadee UI" panose="020B0502040204020203" pitchFamily="34" charset="-34"/>
              </a:rPr>
              <a:t>Hồ Chí Minh khẳng định: “Muốn xây dựng chủ nghĩa xã hội, trước hết cần có những </a:t>
            </a:r>
            <a:r>
              <a:rPr lang="vi-VN" sz="2200" i="1" dirty="0">
                <a:solidFill>
                  <a:schemeClr val="bg1"/>
                </a:solidFill>
                <a:latin typeface="Leelawadee UI" panose="020B0502040204020203" pitchFamily="34" charset="-34"/>
                <a:cs typeface="Leelawadee UI" panose="020B0502040204020203" pitchFamily="34" charset="-34"/>
              </a:rPr>
              <a:t>con người xã hội chủ nghĩa</a:t>
            </a:r>
            <a:r>
              <a:rPr lang="vi-VN" sz="2200" dirty="0">
                <a:solidFill>
                  <a:schemeClr val="bg1"/>
                </a:solidFill>
                <a:latin typeface="Leelawadee UI" panose="020B0502040204020203" pitchFamily="34" charset="-34"/>
                <a:cs typeface="Leelawadee UI" panose="020B0502040204020203" pitchFamily="34" charset="-34"/>
              </a:rPr>
              <a:t>”</a:t>
            </a:r>
            <a:endParaRPr lang="en-US" sz="2200" dirty="0">
              <a:solidFill>
                <a:schemeClr val="bg1"/>
              </a:solidFill>
              <a:latin typeface="Leelawadee UI" panose="020B0502040204020203" pitchFamily="34" charset="-34"/>
              <a:cs typeface="Leelawadee UI" panose="020B0502040204020203" pitchFamily="34" charset="-34"/>
            </a:endParaRPr>
          </a:p>
        </p:txBody>
      </p:sp>
      <p:sp>
        <p:nvSpPr>
          <p:cNvPr id="12" name="Subtitle 2">
            <a:extLst>
              <a:ext uri="{FF2B5EF4-FFF2-40B4-BE49-F238E27FC236}">
                <a16:creationId xmlns:a16="http://schemas.microsoft.com/office/drawing/2014/main" id="{15B0899C-3EA4-44C1-972D-D09C90FB9DD8}"/>
              </a:ext>
            </a:extLst>
          </p:cNvPr>
          <p:cNvSpPr txBox="1">
            <a:spLocks/>
          </p:cNvSpPr>
          <p:nvPr/>
        </p:nvSpPr>
        <p:spPr>
          <a:xfrm>
            <a:off x="5227040" y="2826582"/>
            <a:ext cx="6153102" cy="2206630"/>
          </a:xfrm>
          <a:prstGeom prst="rect">
            <a:avLst/>
          </a:prstGeom>
        </p:spPr>
        <p:txBody>
          <a:bodyPr vert="horz" lIns="91440" tIns="45720" rIns="91440" bIns="45720" rtlCol="0">
            <a:normAutofit/>
          </a:bodyPr>
          <a:lst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a:lstStyle>
          <a:p>
            <a:endParaRPr lang="en-US" dirty="0"/>
          </a:p>
        </p:txBody>
      </p:sp>
      <p:sp>
        <p:nvSpPr>
          <p:cNvPr id="13" name="Slide Number Placeholder 13">
            <a:extLst>
              <a:ext uri="{FF2B5EF4-FFF2-40B4-BE49-F238E27FC236}">
                <a16:creationId xmlns:a16="http://schemas.microsoft.com/office/drawing/2014/main" id="{80D0064A-1A15-47D2-A6DE-1492AA8E1A70}"/>
              </a:ext>
            </a:extLst>
          </p:cNvPr>
          <p:cNvSpPr txBox="1">
            <a:spLocks/>
          </p:cNvSpPr>
          <p:nvPr/>
        </p:nvSpPr>
        <p:spPr>
          <a:xfrm>
            <a:off x="11166749" y="6048195"/>
            <a:ext cx="640080" cy="3651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1pPr>
            <a:lvl2pPr marR="0" lvl="1"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2pPr>
            <a:lvl3pPr marR="0" lvl="2"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3pPr>
            <a:lvl4pPr marR="0" lvl="3"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4pPr>
            <a:lvl5pPr marR="0" lvl="4"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5pPr>
            <a:lvl6pPr marR="0" lvl="5"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6pPr>
            <a:lvl7pPr marR="0" lvl="6"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7pPr>
            <a:lvl8pPr marR="0" lvl="7"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8pPr>
            <a:lvl9pPr marR="0" lvl="8" algn="r" rtl="0">
              <a:lnSpc>
                <a:spcPct val="100000"/>
              </a:lnSpc>
              <a:spcBef>
                <a:spcPts val="0"/>
              </a:spcBef>
              <a:spcAft>
                <a:spcPts val="0"/>
              </a:spcAft>
              <a:buClr>
                <a:srgbClr val="000000"/>
              </a:buClr>
              <a:buFont typeface="Arial"/>
              <a:buNone/>
              <a:defRPr sz="1800" b="0" i="0" u="none" strike="noStrike" cap="none">
                <a:solidFill>
                  <a:schemeClr val="lt1"/>
                </a:solidFill>
                <a:latin typeface="Lato Light"/>
                <a:ea typeface="Lato Light"/>
                <a:cs typeface="Lato Light"/>
                <a:sym typeface="Lato Light"/>
              </a:defRPr>
            </a:lvl9pPr>
          </a:lstStyle>
          <a:p>
            <a:fld id="{A84E6B45-7258-4033-90BA-E55A3EF74AED}" type="slidenum">
              <a:rPr lang="en-US" smtClean="0"/>
              <a:pPr/>
              <a:t>37</a:t>
            </a:fld>
            <a:endParaRPr lang="en-US"/>
          </a:p>
        </p:txBody>
      </p:sp>
      <p:sp>
        <p:nvSpPr>
          <p:cNvPr id="14" name="Title 1">
            <a:extLst>
              <a:ext uri="{FF2B5EF4-FFF2-40B4-BE49-F238E27FC236}">
                <a16:creationId xmlns:a16="http://schemas.microsoft.com/office/drawing/2014/main" id="{DFA76029-7DEB-4FA3-9FC0-EE669FC88635}"/>
              </a:ext>
            </a:extLst>
          </p:cNvPr>
          <p:cNvSpPr txBox="1">
            <a:spLocks/>
          </p:cNvSpPr>
          <p:nvPr/>
        </p:nvSpPr>
        <p:spPr>
          <a:xfrm>
            <a:off x="1490144" y="2376861"/>
            <a:ext cx="2640646" cy="2104273"/>
          </a:xfrm>
          <a:prstGeom prst="rect">
            <a:avLst/>
          </a:prstGeom>
          <a:noFill/>
        </p:spPr>
        <p:txBody>
          <a:bodyPr>
            <a:normAutofit fontScale="47500" lnSpcReduction="20000"/>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indent="457200" algn="ctr">
              <a:lnSpc>
                <a:spcPct val="115000"/>
              </a:lnSpc>
              <a:spcBef>
                <a:spcPts val="300"/>
              </a:spcBef>
              <a:spcAft>
                <a:spcPts val="300"/>
              </a:spcAft>
            </a:pPr>
            <a:r>
              <a:rPr lang="vi-VN" sz="6600" b="1" dirty="0">
                <a:solidFill>
                  <a:schemeClr val="bg1"/>
                </a:solidFill>
                <a:effectLst/>
                <a:latin typeface="Amatic SC" panose="00000500000000000000" pitchFamily="2" charset="-79"/>
                <a:ea typeface="Calibri" panose="020F0502020204030204" pitchFamily="34" charset="0"/>
                <a:cs typeface="Amatic SC" panose="00000500000000000000" pitchFamily="2" charset="-79"/>
              </a:rPr>
              <a:t>Động lực của chủ nghĩa xã hội ở Việt Nam</a:t>
            </a:r>
            <a:endParaRPr lang="en-US" sz="9600" b="1" dirty="0">
              <a:solidFill>
                <a:schemeClr val="bg1"/>
              </a:solidFill>
              <a:effectLst/>
              <a:latin typeface="Amatic SC" panose="00000500000000000000" pitchFamily="2" charset="-79"/>
              <a:cs typeface="Amatic SC" panose="00000500000000000000" pitchFamily="2" charset="-79"/>
            </a:endParaRPr>
          </a:p>
        </p:txBody>
      </p:sp>
      <p:pic>
        <p:nvPicPr>
          <p:cNvPr id="15" name="Picture 14">
            <a:extLst>
              <a:ext uri="{FF2B5EF4-FFF2-40B4-BE49-F238E27FC236}">
                <a16:creationId xmlns:a16="http://schemas.microsoft.com/office/drawing/2014/main" id="{0A8F41A5-784E-450E-910E-B3785C6A91FA}"/>
              </a:ext>
            </a:extLst>
          </p:cNvPr>
          <p:cNvPicPr>
            <a:picLocks noChangeAspect="1"/>
          </p:cNvPicPr>
          <p:nvPr/>
        </p:nvPicPr>
        <p:blipFill>
          <a:blip r:embed="rId2"/>
          <a:stretch>
            <a:fillRect/>
          </a:stretch>
        </p:blipFill>
        <p:spPr>
          <a:xfrm>
            <a:off x="7594518" y="143683"/>
            <a:ext cx="1325912" cy="358052"/>
          </a:xfrm>
          <a:prstGeom prst="rect">
            <a:avLst/>
          </a:prstGeom>
        </p:spPr>
      </p:pic>
    </p:spTree>
    <p:extLst>
      <p:ext uri="{BB962C8B-B14F-4D97-AF65-F5344CB8AC3E}">
        <p14:creationId xmlns:p14="http://schemas.microsoft.com/office/powerpoint/2010/main" val="3414140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5864D-24C0-4152-9E1F-70131D3A241C}"/>
              </a:ext>
            </a:extLst>
          </p:cNvPr>
          <p:cNvSpPr>
            <a:spLocks noGrp="1"/>
          </p:cNvSpPr>
          <p:nvPr>
            <p:ph type="ctrTitle"/>
          </p:nvPr>
        </p:nvSpPr>
        <p:spPr>
          <a:xfrm>
            <a:off x="221342" y="181428"/>
            <a:ext cx="5613401" cy="918589"/>
          </a:xfrm>
        </p:spPr>
        <p:txBody>
          <a:bodyPr/>
          <a:lstStyle/>
          <a:p>
            <a:r>
              <a:rPr lang="en-US" dirty="0" err="1"/>
              <a:t>Tài</a:t>
            </a:r>
            <a:r>
              <a:rPr lang="en-US" dirty="0"/>
              <a:t> </a:t>
            </a:r>
            <a:r>
              <a:rPr lang="en-US" dirty="0" err="1"/>
              <a:t>liệu</a:t>
            </a:r>
            <a:r>
              <a:rPr lang="en-US" dirty="0"/>
              <a:t> </a:t>
            </a:r>
            <a:r>
              <a:rPr lang="en-US" dirty="0" err="1"/>
              <a:t>tham</a:t>
            </a:r>
            <a:r>
              <a:rPr lang="en-US" dirty="0"/>
              <a:t> </a:t>
            </a:r>
            <a:r>
              <a:rPr lang="en-US" dirty="0" err="1"/>
              <a:t>khảo</a:t>
            </a:r>
            <a:endParaRPr lang="en-US" dirty="0"/>
          </a:p>
        </p:txBody>
      </p:sp>
      <p:sp>
        <p:nvSpPr>
          <p:cNvPr id="5" name="TextBox 4">
            <a:extLst>
              <a:ext uri="{FF2B5EF4-FFF2-40B4-BE49-F238E27FC236}">
                <a16:creationId xmlns:a16="http://schemas.microsoft.com/office/drawing/2014/main" id="{AB57295E-C77A-471E-A564-CDA3A2F899D4}"/>
              </a:ext>
            </a:extLst>
          </p:cNvPr>
          <p:cNvSpPr txBox="1"/>
          <p:nvPr/>
        </p:nvSpPr>
        <p:spPr>
          <a:xfrm>
            <a:off x="478970" y="955546"/>
            <a:ext cx="5820229" cy="4069256"/>
          </a:xfrm>
          <a:prstGeom prst="rect">
            <a:avLst/>
          </a:prstGeom>
          <a:noFill/>
        </p:spPr>
        <p:txBody>
          <a:bodyPr wrap="square">
            <a:spAutoFit/>
          </a:bodyPr>
          <a:lstStyle/>
          <a:p>
            <a:pPr marL="0" marR="0" indent="457200" algn="just">
              <a:lnSpc>
                <a:spcPct val="107000"/>
              </a:lnSpc>
              <a:spcBef>
                <a:spcPts val="300"/>
              </a:spcBef>
              <a:spcAft>
                <a:spcPts val="300"/>
              </a:spcAft>
            </a:pPr>
            <a:r>
              <a:rPr lang="vi-VN" sz="1400" dirty="0">
                <a:effectLst/>
                <a:latin typeface="Lato Light" panose="020F0502020204030203" pitchFamily="34" charset="0"/>
                <a:ea typeface="Lato Light" panose="020F0502020204030203" pitchFamily="34" charset="0"/>
                <a:cs typeface="Lato Light" panose="020F0502020204030203" pitchFamily="34" charset="0"/>
              </a:rPr>
              <a:t>1. Đảng Cộng sản việt Nam: </a:t>
            </a:r>
            <a:r>
              <a:rPr lang="vi-VN" sz="1400" i="1" dirty="0">
                <a:effectLst/>
                <a:latin typeface="Lato Light" panose="020F0502020204030203" pitchFamily="34" charset="0"/>
                <a:ea typeface="Lato Light" panose="020F0502020204030203" pitchFamily="34" charset="0"/>
                <a:cs typeface="Lato Light" panose="020F0502020204030203" pitchFamily="34" charset="0"/>
              </a:rPr>
              <a:t>Văn kiện Đại hội đại biểu toàn quốc lần thứ XI</a:t>
            </a:r>
            <a:r>
              <a:rPr lang="vi-VN" sz="1400" dirty="0">
                <a:effectLst/>
                <a:latin typeface="Lato Light" panose="020F0502020204030203" pitchFamily="34" charset="0"/>
                <a:ea typeface="Lato Light" panose="020F0502020204030203" pitchFamily="34" charset="0"/>
                <a:cs typeface="Lato Light" panose="020F0502020204030203" pitchFamily="34" charset="0"/>
              </a:rPr>
              <a:t>, Nxb. Chính trị quốc gia, Hà Nội, 2011.</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a:p>
            <a:pPr marL="0" marR="0" indent="457200" algn="just">
              <a:lnSpc>
                <a:spcPct val="107000"/>
              </a:lnSpc>
              <a:spcBef>
                <a:spcPts val="300"/>
              </a:spcBef>
              <a:spcAft>
                <a:spcPts val="300"/>
              </a:spcAft>
            </a:pPr>
            <a:r>
              <a:rPr lang="vi-VN" sz="1400" dirty="0">
                <a:effectLst/>
                <a:latin typeface="Lato Light" panose="020F0502020204030203" pitchFamily="34" charset="0"/>
                <a:ea typeface="Lato Light" panose="020F0502020204030203" pitchFamily="34" charset="0"/>
                <a:cs typeface="Lato Light" panose="020F0502020204030203" pitchFamily="34" charset="0"/>
              </a:rPr>
              <a:t>2. Đảng Cộng sản Việt Nam - Ban Chấp hành Trung ương - Ban chỉ đạo tổng kết: </a:t>
            </a:r>
            <a:r>
              <a:rPr lang="vi-VN" sz="1400" i="1" dirty="0">
                <a:effectLst/>
                <a:latin typeface="Lato Light" panose="020F0502020204030203" pitchFamily="34" charset="0"/>
                <a:ea typeface="Lato Light" panose="020F0502020204030203" pitchFamily="34" charset="0"/>
                <a:cs typeface="Lato Light" panose="020F0502020204030203" pitchFamily="34" charset="0"/>
              </a:rPr>
              <a:t>Báo cáo tổng kết một số vấn đề lý luận - thực tiễn qua 30 năm đổi mới</a:t>
            </a:r>
            <a:r>
              <a:rPr lang="vi-VN" sz="1400" dirty="0">
                <a:effectLst/>
                <a:latin typeface="Lato Light" panose="020F0502020204030203" pitchFamily="34" charset="0"/>
                <a:ea typeface="Lato Light" panose="020F0502020204030203" pitchFamily="34" charset="0"/>
                <a:cs typeface="Lato Light" panose="020F0502020204030203" pitchFamily="34" charset="0"/>
              </a:rPr>
              <a:t>, Nxb. Chính trị quốc gia, Hà Nội, 2015.</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a:p>
            <a:pPr marL="0" marR="0" indent="457200" algn="just">
              <a:lnSpc>
                <a:spcPct val="107000"/>
              </a:lnSpc>
              <a:spcBef>
                <a:spcPts val="300"/>
              </a:spcBef>
              <a:spcAft>
                <a:spcPts val="300"/>
              </a:spcAft>
            </a:pPr>
            <a:r>
              <a:rPr lang="vi-VN" sz="1400" dirty="0">
                <a:effectLst/>
                <a:latin typeface="Lato Light" panose="020F0502020204030203" pitchFamily="34" charset="0"/>
                <a:ea typeface="Lato Light" panose="020F0502020204030203" pitchFamily="34" charset="0"/>
                <a:cs typeface="Lato Light" panose="020F0502020204030203" pitchFamily="34" charset="0"/>
              </a:rPr>
              <a:t>3. Đảng Cộng sản Việt Nam: </a:t>
            </a:r>
            <a:r>
              <a:rPr lang="vi-VN" sz="1400" i="1" dirty="0">
                <a:effectLst/>
                <a:latin typeface="Lato Light" panose="020F0502020204030203" pitchFamily="34" charset="0"/>
                <a:ea typeface="Lato Light" panose="020F0502020204030203" pitchFamily="34" charset="0"/>
                <a:cs typeface="Lato Light" panose="020F0502020204030203" pitchFamily="34" charset="0"/>
              </a:rPr>
              <a:t>Văn kiện Đại hội đại biểu toàn quốc lần thứ XII</a:t>
            </a:r>
            <a:r>
              <a:rPr lang="vi-VN" sz="1400" dirty="0">
                <a:effectLst/>
                <a:latin typeface="Lato Light" panose="020F0502020204030203" pitchFamily="34" charset="0"/>
                <a:ea typeface="Lato Light" panose="020F0502020204030203" pitchFamily="34" charset="0"/>
                <a:cs typeface="Lato Light" panose="020F0502020204030203" pitchFamily="34" charset="0"/>
              </a:rPr>
              <a:t>. Nxb. Chính trị quốc gia, Hà Nội, 2016.</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a:p>
            <a:pPr marL="0" marR="0" indent="457200" algn="just">
              <a:lnSpc>
                <a:spcPct val="107000"/>
              </a:lnSpc>
              <a:spcBef>
                <a:spcPts val="300"/>
              </a:spcBef>
              <a:spcAft>
                <a:spcPts val="300"/>
              </a:spcAft>
            </a:pPr>
            <a:r>
              <a:rPr lang="vi-VN" sz="1400" dirty="0">
                <a:effectLst/>
                <a:latin typeface="Lato Light" panose="020F0502020204030203" pitchFamily="34" charset="0"/>
                <a:ea typeface="Lato Light" panose="020F0502020204030203" pitchFamily="34" charset="0"/>
                <a:cs typeface="Lato Light" panose="020F0502020204030203" pitchFamily="34" charset="0"/>
              </a:rPr>
              <a:t>4. Hồ Chí Minh: </a:t>
            </a:r>
            <a:r>
              <a:rPr lang="vi-VN" sz="1400" i="1" dirty="0">
                <a:effectLst/>
                <a:latin typeface="Lato Light" panose="020F0502020204030203" pitchFamily="34" charset="0"/>
                <a:ea typeface="Lato Light" panose="020F0502020204030203" pitchFamily="34" charset="0"/>
                <a:cs typeface="Lato Light" panose="020F0502020204030203" pitchFamily="34" charset="0"/>
              </a:rPr>
              <a:t>Toàn tập</a:t>
            </a:r>
            <a:r>
              <a:rPr lang="vi-VN" sz="1400" dirty="0">
                <a:effectLst/>
                <a:latin typeface="Lato Light" panose="020F0502020204030203" pitchFamily="34" charset="0"/>
                <a:ea typeface="Lato Light" panose="020F0502020204030203" pitchFamily="34" charset="0"/>
                <a:cs typeface="Lato Light" panose="020F0502020204030203" pitchFamily="34" charset="0"/>
              </a:rPr>
              <a:t>, các tập 1,2,4,15, Nxb. Chính trị quốc gia, Hà Nội, 2011</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a:p>
            <a:pPr marL="0" marR="0" indent="457200" algn="just">
              <a:lnSpc>
                <a:spcPct val="107000"/>
              </a:lnSpc>
              <a:spcBef>
                <a:spcPts val="300"/>
              </a:spcBef>
              <a:spcAft>
                <a:spcPts val="300"/>
              </a:spcAft>
            </a:pPr>
            <a:r>
              <a:rPr lang="vi-VN" sz="1400" dirty="0">
                <a:effectLst/>
                <a:latin typeface="Lato Light" panose="020F0502020204030203" pitchFamily="34" charset="0"/>
                <a:ea typeface="Lato Light" panose="020F0502020204030203" pitchFamily="34" charset="0"/>
                <a:cs typeface="Lato Light" panose="020F0502020204030203" pitchFamily="34" charset="0"/>
              </a:rPr>
              <a:t>5. V.I.Lênin; </a:t>
            </a:r>
            <a:r>
              <a:rPr lang="vi-VN" sz="1400" i="1" dirty="0">
                <a:effectLst/>
                <a:latin typeface="Lato Light" panose="020F0502020204030203" pitchFamily="34" charset="0"/>
                <a:ea typeface="Lato Light" panose="020F0502020204030203" pitchFamily="34" charset="0"/>
                <a:cs typeface="Lato Light" panose="020F0502020204030203" pitchFamily="34" charset="0"/>
              </a:rPr>
              <a:t>Toàn tập</a:t>
            </a:r>
            <a:r>
              <a:rPr lang="vi-VN" sz="1400" dirty="0">
                <a:effectLst/>
                <a:latin typeface="Lato Light" panose="020F0502020204030203" pitchFamily="34" charset="0"/>
                <a:ea typeface="Lato Light" panose="020F0502020204030203" pitchFamily="34" charset="0"/>
                <a:cs typeface="Lato Light" panose="020F0502020204030203" pitchFamily="34" charset="0"/>
              </a:rPr>
              <a:t>, t.42, Nxb. Tiến bộ, Mátxcơva, 1979 - 1981.</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a:p>
            <a:pPr marL="0" marR="0" indent="457200" algn="just">
              <a:lnSpc>
                <a:spcPct val="107000"/>
              </a:lnSpc>
              <a:spcBef>
                <a:spcPts val="300"/>
              </a:spcBef>
              <a:spcAft>
                <a:spcPts val="300"/>
              </a:spcAft>
            </a:pPr>
            <a:r>
              <a:rPr lang="vi-VN" sz="1400" dirty="0">
                <a:effectLst/>
                <a:latin typeface="Lato Light" panose="020F0502020204030203" pitchFamily="34" charset="0"/>
                <a:ea typeface="Lato Light" panose="020F0502020204030203" pitchFamily="34" charset="0"/>
                <a:cs typeface="Lato Light" panose="020F0502020204030203" pitchFamily="34" charset="0"/>
              </a:rPr>
              <a:t>6. C.Mác và Ph.Ăngghen: </a:t>
            </a:r>
            <a:r>
              <a:rPr lang="vi-VN" sz="1400" i="1" dirty="0">
                <a:effectLst/>
                <a:latin typeface="Lato Light" panose="020F0502020204030203" pitchFamily="34" charset="0"/>
                <a:ea typeface="Lato Light" panose="020F0502020204030203" pitchFamily="34" charset="0"/>
                <a:cs typeface="Lato Light" panose="020F0502020204030203" pitchFamily="34" charset="0"/>
              </a:rPr>
              <a:t>Toàn tập</a:t>
            </a:r>
            <a:r>
              <a:rPr lang="vi-VN" sz="1400" dirty="0">
                <a:effectLst/>
                <a:latin typeface="Lato Light" panose="020F0502020204030203" pitchFamily="34" charset="0"/>
                <a:ea typeface="Lato Light" panose="020F0502020204030203" pitchFamily="34" charset="0"/>
                <a:cs typeface="Lato Light" panose="020F0502020204030203" pitchFamily="34" charset="0"/>
              </a:rPr>
              <a:t>, t.29, Nxb. Chính trị quốc gia, Hà Nội 2004.</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a:p>
            <a:pPr marL="0" marR="0" indent="457200" algn="just">
              <a:lnSpc>
                <a:spcPct val="107000"/>
              </a:lnSpc>
              <a:spcBef>
                <a:spcPts val="300"/>
              </a:spcBef>
              <a:spcAft>
                <a:spcPts val="300"/>
              </a:spcAft>
            </a:pPr>
            <a:r>
              <a:rPr lang="vi-VN" sz="1400" dirty="0">
                <a:effectLst/>
                <a:latin typeface="Lato Light" panose="020F0502020204030203" pitchFamily="34" charset="0"/>
                <a:ea typeface="Lato Light" panose="020F0502020204030203" pitchFamily="34" charset="0"/>
                <a:cs typeface="Lato Light" panose="020F0502020204030203" pitchFamily="34" charset="0"/>
              </a:rPr>
              <a:t>7. Jean Lacouture: </a:t>
            </a:r>
            <a:r>
              <a:rPr lang="vi-VN" sz="1400" i="1" dirty="0">
                <a:effectLst/>
                <a:latin typeface="Lato Light" panose="020F0502020204030203" pitchFamily="34" charset="0"/>
                <a:ea typeface="Lato Light" panose="020F0502020204030203" pitchFamily="34" charset="0"/>
                <a:cs typeface="Lato Light" panose="020F0502020204030203" pitchFamily="34" charset="0"/>
              </a:rPr>
              <a:t>Ho Chi Minh</a:t>
            </a:r>
            <a:r>
              <a:rPr lang="vi-VN" sz="1400" dirty="0">
                <a:effectLst/>
                <a:latin typeface="Lato Light" panose="020F0502020204030203" pitchFamily="34" charset="0"/>
                <a:ea typeface="Lato Light" panose="020F0502020204030203" pitchFamily="34" charset="0"/>
                <a:cs typeface="Lato Light" panose="020F0502020204030203" pitchFamily="34" charset="0"/>
              </a:rPr>
              <a:t>, Ed. Seuil, Paris, 1967</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a:p>
            <a:pPr marL="0" marR="0" indent="457200" algn="just">
              <a:lnSpc>
                <a:spcPct val="107000"/>
              </a:lnSpc>
              <a:spcBef>
                <a:spcPts val="300"/>
              </a:spcBef>
              <a:spcAft>
                <a:spcPts val="300"/>
              </a:spcAft>
            </a:pPr>
            <a:r>
              <a:rPr lang="vi-VN" sz="1400" dirty="0">
                <a:effectLst/>
                <a:latin typeface="Lato Light" panose="020F0502020204030203" pitchFamily="34" charset="0"/>
                <a:ea typeface="Lato Light" panose="020F0502020204030203" pitchFamily="34" charset="0"/>
                <a:cs typeface="Lato Light" panose="020F0502020204030203" pitchFamily="34" charset="0"/>
              </a:rPr>
              <a:t>8. Pierre Brocheux: </a:t>
            </a:r>
            <a:r>
              <a:rPr lang="vi-VN" sz="1400" i="1" dirty="0">
                <a:effectLst/>
                <a:latin typeface="Lato Light" panose="020F0502020204030203" pitchFamily="34" charset="0"/>
                <a:ea typeface="Lato Light" panose="020F0502020204030203" pitchFamily="34" charset="0"/>
                <a:cs typeface="Lato Light" panose="020F0502020204030203" pitchFamily="34" charset="0"/>
              </a:rPr>
              <a:t>Ho Chi Minh</a:t>
            </a:r>
            <a:r>
              <a:rPr lang="vi-VN" sz="1400" dirty="0">
                <a:effectLst/>
                <a:latin typeface="Lato Light" panose="020F0502020204030203" pitchFamily="34" charset="0"/>
                <a:ea typeface="Lato Light" panose="020F0502020204030203" pitchFamily="34" charset="0"/>
                <a:cs typeface="Lato Light" panose="020F0502020204030203" pitchFamily="34" charset="0"/>
              </a:rPr>
              <a:t>, Presses des Sciences Politiques, Paris, 2000</a:t>
            </a:r>
            <a:endParaRPr lang="en-US" sz="1400" dirty="0">
              <a:effectLst/>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25858777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1"/>
        <p:cNvGrpSpPr/>
        <p:nvPr/>
      </p:nvGrpSpPr>
      <p:grpSpPr>
        <a:xfrm>
          <a:off x="0" y="0"/>
          <a:ext cx="0" cy="0"/>
          <a:chOff x="0" y="0"/>
          <a:chExt cx="0" cy="0"/>
        </a:xfrm>
      </p:grpSpPr>
      <p:sp>
        <p:nvSpPr>
          <p:cNvPr id="272" name="Google Shape;272;p35"/>
          <p:cNvSpPr txBox="1">
            <a:spLocks noGrp="1"/>
          </p:cNvSpPr>
          <p:nvPr>
            <p:ph type="ctrTitle" idx="4294967295"/>
          </p:nvPr>
        </p:nvSpPr>
        <p:spPr>
          <a:xfrm>
            <a:off x="2140050" y="872875"/>
            <a:ext cx="48639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dirty="0">
                <a:solidFill>
                  <a:srgbClr val="FFFFFF"/>
                </a:solidFill>
              </a:rPr>
              <a:t>Thank You!</a:t>
            </a:r>
            <a:endParaRPr sz="6000" dirty="0">
              <a:solidFill>
                <a:srgbClr val="FFFFFF"/>
              </a:solidFill>
            </a:endParaRPr>
          </a:p>
        </p:txBody>
      </p:sp>
      <p:sp>
        <p:nvSpPr>
          <p:cNvPr id="273" name="Google Shape;273;p35"/>
          <p:cNvSpPr txBox="1">
            <a:spLocks noGrp="1"/>
          </p:cNvSpPr>
          <p:nvPr>
            <p:ph type="subTitle" idx="4294967295"/>
          </p:nvPr>
        </p:nvSpPr>
        <p:spPr>
          <a:xfrm>
            <a:off x="2140050" y="2072430"/>
            <a:ext cx="48639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3600" dirty="0">
                <a:solidFill>
                  <a:srgbClr val="FFFFFF"/>
                </a:solidFill>
              </a:rPr>
              <a:t>Any questions?</a:t>
            </a:r>
            <a:endParaRPr sz="3600" dirty="0">
              <a:solidFill>
                <a:srgbClr val="FFFFFF"/>
              </a:solidFill>
            </a:endParaRPr>
          </a:p>
        </p:txBody>
      </p:sp>
      <p:sp>
        <p:nvSpPr>
          <p:cNvPr id="275" name="Google Shape;275;p35"/>
          <p:cNvSpPr txBox="1">
            <a:spLocks noGrp="1"/>
          </p:cNvSpPr>
          <p:nvPr>
            <p:ph type="sldNum" idx="12"/>
          </p:nvPr>
        </p:nvSpPr>
        <p:spPr>
          <a:xfrm>
            <a:off x="4297650" y="4673651"/>
            <a:ext cx="548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39</a:t>
            </a:fld>
            <a:endParaRPr/>
          </a:p>
        </p:txBody>
      </p:sp>
      <p:pic>
        <p:nvPicPr>
          <p:cNvPr id="5" name="Picture 4">
            <a:extLst>
              <a:ext uri="{FF2B5EF4-FFF2-40B4-BE49-F238E27FC236}">
                <a16:creationId xmlns:a16="http://schemas.microsoft.com/office/drawing/2014/main" id="{DBD541C6-A050-43EA-AED4-EFB270B4812C}"/>
              </a:ext>
            </a:extLst>
          </p:cNvPr>
          <p:cNvPicPr>
            <a:picLocks noChangeAspect="1"/>
          </p:cNvPicPr>
          <p:nvPr/>
        </p:nvPicPr>
        <p:blipFill>
          <a:blip r:embed="rId4"/>
          <a:stretch>
            <a:fillRect/>
          </a:stretch>
        </p:blipFill>
        <p:spPr>
          <a:xfrm>
            <a:off x="7663544" y="76249"/>
            <a:ext cx="1143226" cy="33879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58000"/>
          </a:stretch>
        </a:blipFill>
        <a:effectLst/>
      </p:bgPr>
    </p:bg>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457200" y="769111"/>
            <a:ext cx="5511300" cy="857400"/>
          </a:xfrm>
          <a:prstGeom prst="rect">
            <a:avLst/>
          </a:prstGeom>
        </p:spPr>
        <p:txBody>
          <a:bodyPr spcFirstLastPara="1" wrap="square" lIns="91425" tIns="91425" rIns="91425" bIns="91425" anchor="b" anchorCtr="0">
            <a:noAutofit/>
          </a:bodyPr>
          <a:lstStyle/>
          <a:p>
            <a:pPr marL="0" marR="0" indent="457200" algn="l">
              <a:lnSpc>
                <a:spcPct val="115000"/>
              </a:lnSpc>
              <a:spcBef>
                <a:spcPts val="300"/>
              </a:spcBef>
              <a:spcAft>
                <a:spcPts val="300"/>
              </a:spcAft>
            </a:pPr>
            <a:r>
              <a:rPr lang="vi-VN" sz="1800" b="1" i="1" dirty="0">
                <a:effectLst/>
                <a:latin typeface="Lato Light" panose="020F0502020204030203" pitchFamily="34" charset="0"/>
                <a:ea typeface="Lato Light" panose="020F0502020204030203" pitchFamily="34" charset="0"/>
                <a:cs typeface="Lato Light" panose="020F0502020204030203" pitchFamily="34" charset="0"/>
              </a:rPr>
              <a:t>a. Độc lập, tự do là quyền thiêng liêng, bất khả xâm phạm của tất cả các dân tộc</a:t>
            </a:r>
            <a:endParaRPr lang="en-US" sz="1800" b="1" dirty="0">
              <a:effectLst/>
              <a:latin typeface="Lato Light" panose="020F0502020204030203" pitchFamily="34" charset="0"/>
              <a:ea typeface="Lato Light" panose="020F0502020204030203" pitchFamily="34" charset="0"/>
              <a:cs typeface="Lato Light" panose="020F0502020204030203" pitchFamily="34" charset="0"/>
            </a:endParaRPr>
          </a:p>
        </p:txBody>
      </p:sp>
      <p:sp>
        <p:nvSpPr>
          <p:cNvPr id="95" name="Google Shape;95;p18"/>
          <p:cNvSpPr txBox="1">
            <a:spLocks noGrp="1"/>
          </p:cNvSpPr>
          <p:nvPr>
            <p:ph type="body" idx="1"/>
          </p:nvPr>
        </p:nvSpPr>
        <p:spPr>
          <a:xfrm>
            <a:off x="200722" y="1766455"/>
            <a:ext cx="6311590" cy="2782062"/>
          </a:xfrm>
          <a:prstGeom prst="rect">
            <a:avLst/>
          </a:prstGeom>
        </p:spPr>
        <p:txBody>
          <a:bodyPr spcFirstLastPara="1" wrap="square" lIns="91425" tIns="91425" rIns="91425" bIns="91425" anchor="t" anchorCtr="0">
            <a:noAutofit/>
          </a:bodyPr>
          <a:lstStyle/>
          <a:p>
            <a:pPr marL="457200" lvl="0" indent="-342900" algn="l" rtl="0">
              <a:spcBef>
                <a:spcPts val="600"/>
              </a:spcBef>
              <a:spcAft>
                <a:spcPts val="0"/>
              </a:spcAft>
              <a:buSzPts val="1800"/>
              <a:buChar char="×"/>
            </a:pPr>
            <a:r>
              <a:rPr lang="vi-VN" sz="1800" dirty="0">
                <a:effectLst/>
                <a:latin typeface="Lato Light" panose="020F0502020204030203" pitchFamily="34" charset="0"/>
                <a:ea typeface="Lato Light" panose="020F0502020204030203" pitchFamily="34" charset="0"/>
                <a:cs typeface="Lato Light" panose="020F0502020204030203" pitchFamily="34" charset="0"/>
              </a:rPr>
              <a:t>Lịch sử dựng nước và giữ nước của dân tộc Việt Nam từ ngàn xưa đến nay gắn liền với truyền thống yêu nước, đấu tranh chống giặc ngoại xâm</a:t>
            </a:r>
            <a:r>
              <a:rPr lang="en-US" dirty="0">
                <a:latin typeface="Lato Light" panose="020F0502020204030203" pitchFamily="34" charset="0"/>
                <a:ea typeface="Lato Light" panose="020F0502020204030203" pitchFamily="34" charset="0"/>
                <a:cs typeface="Lato Light" panose="020F0502020204030203" pitchFamily="34" charset="0"/>
              </a:rPr>
              <a:t>.</a:t>
            </a:r>
            <a:endParaRPr lang="en-US" sz="1800" dirty="0">
              <a:effectLst/>
              <a:latin typeface="Lato Light" panose="020F0502020204030203" pitchFamily="34" charset="0"/>
              <a:ea typeface="Lato Light" panose="020F0502020204030203" pitchFamily="34" charset="0"/>
              <a:cs typeface="Lato Light" panose="020F0502020204030203" pitchFamily="34" charset="0"/>
            </a:endParaRPr>
          </a:p>
          <a:p>
            <a:pPr marL="457200" lvl="0" indent="-342900" algn="l" rtl="0">
              <a:spcBef>
                <a:spcPts val="600"/>
              </a:spcBef>
              <a:spcAft>
                <a:spcPts val="0"/>
              </a:spcAft>
              <a:buSzPts val="1800"/>
              <a:buChar char="×"/>
            </a:pPr>
            <a:r>
              <a:rPr lang="vi-VN" sz="1800" dirty="0">
                <a:effectLst/>
                <a:latin typeface="Lato Light" panose="020F0502020204030203" pitchFamily="34" charset="0"/>
                <a:ea typeface="Lato Light" panose="020F0502020204030203" pitchFamily="34" charset="0"/>
                <a:cs typeface="Lato Light" panose="020F0502020204030203" pitchFamily="34" charset="0"/>
              </a:rPr>
              <a:t>Điều đó nói lên một khát khao to lớn của dân tộc ta là, luôn mong muốn có được một nền độc lập cho dân tộc, tự do cho nhân dân và đó cũng là một giá trị tinh thần thiêng liêng, bất hủ của dân tộc </a:t>
            </a:r>
            <a:r>
              <a:rPr lang="en-US" sz="1800" dirty="0">
                <a:effectLst/>
                <a:latin typeface="Lato Light" panose="020F0502020204030203" pitchFamily="34" charset="0"/>
                <a:ea typeface="Lato Light" panose="020F0502020204030203" pitchFamily="34" charset="0"/>
                <a:cs typeface="Lato Light" panose="020F0502020204030203" pitchFamily="34" charset="0"/>
              </a:rPr>
              <a:t>.</a:t>
            </a:r>
            <a:endParaRPr dirty="0">
              <a:latin typeface="Lato Light" panose="020F0502020204030203" pitchFamily="34" charset="0"/>
              <a:ea typeface="Lato Light" panose="020F0502020204030203" pitchFamily="34" charset="0"/>
              <a:cs typeface="Lato Light" panose="020F0502020204030203" pitchFamily="34" charset="0"/>
            </a:endParaRPr>
          </a:p>
        </p:txBody>
      </p:sp>
      <p:sp>
        <p:nvSpPr>
          <p:cNvPr id="96" name="Google Shape;96;p18"/>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49000" t="8000" r="-4000" b="-2000"/>
          </a:stretch>
        </a:blipFill>
        <a:effectLst/>
      </p:bgPr>
    </p:bg>
    <p:spTree>
      <p:nvGrpSpPr>
        <p:cNvPr id="1" name="Shape 128"/>
        <p:cNvGrpSpPr/>
        <p:nvPr/>
      </p:nvGrpSpPr>
      <p:grpSpPr>
        <a:xfrm>
          <a:off x="0" y="0"/>
          <a:ext cx="0" cy="0"/>
          <a:chOff x="0" y="0"/>
          <a:chExt cx="0" cy="0"/>
        </a:xfrm>
      </p:grpSpPr>
      <p:sp>
        <p:nvSpPr>
          <p:cNvPr id="130" name="Google Shape;130;p22"/>
          <p:cNvSpPr txBox="1">
            <a:spLocks noGrp="1"/>
          </p:cNvSpPr>
          <p:nvPr>
            <p:ph type="title" idx="4294967295"/>
          </p:nvPr>
        </p:nvSpPr>
        <p:spPr>
          <a:xfrm>
            <a:off x="457200" y="329814"/>
            <a:ext cx="3250800" cy="95900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a:t>Năm</a:t>
            </a:r>
            <a:r>
              <a:rPr lang="en-US" dirty="0"/>
              <a:t>  1919</a:t>
            </a:r>
          </a:p>
        </p:txBody>
      </p:sp>
      <p:sp>
        <p:nvSpPr>
          <p:cNvPr id="131" name="Google Shape;131;p22"/>
          <p:cNvSpPr txBox="1">
            <a:spLocks noGrp="1"/>
          </p:cNvSpPr>
          <p:nvPr>
            <p:ph type="body" idx="4294967295"/>
          </p:nvPr>
        </p:nvSpPr>
        <p:spPr>
          <a:xfrm>
            <a:off x="223024" y="1774731"/>
            <a:ext cx="3484976" cy="2239707"/>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vi-VN" sz="1800" dirty="0">
                <a:effectLst/>
                <a:latin typeface="Lato Light" panose="020F0502020204030203" pitchFamily="34" charset="0"/>
                <a:ea typeface="Lato Light" panose="020F0502020204030203" pitchFamily="34" charset="0"/>
                <a:cs typeface="Lato Light" panose="020F0502020204030203" pitchFamily="34" charset="0"/>
              </a:rPr>
              <a:t>Hồ Chí Minh đã gửi tới Hội nghị bản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Yêu sách của nhân dân An Nam</a:t>
            </a:r>
            <a:r>
              <a:rPr lang="vi-VN" sz="1800" dirty="0">
                <a:effectLst/>
                <a:latin typeface="Lato Light" panose="020F0502020204030203" pitchFamily="34" charset="0"/>
                <a:ea typeface="Lato Light" panose="020F0502020204030203" pitchFamily="34" charset="0"/>
                <a:cs typeface="Lato Light" panose="020F0502020204030203" pitchFamily="34" charset="0"/>
              </a:rPr>
              <a:t>, với hai nội dung chính là đòi quyền bình đẳng về mặt pháp lý và đòi các quyền tự do, dân chủ</a:t>
            </a:r>
            <a:endParaRPr sz="1400" dirty="0">
              <a:latin typeface="Lato Light" panose="020F0502020204030203" pitchFamily="34" charset="0"/>
              <a:ea typeface="Lato Light" panose="020F0502020204030203" pitchFamily="34" charset="0"/>
              <a:cs typeface="Lato Light" panose="020F0502020204030203" pitchFamily="34" charset="0"/>
            </a:endParaRPr>
          </a:p>
        </p:txBody>
      </p:sp>
      <p:sp>
        <p:nvSpPr>
          <p:cNvPr id="132" name="Google Shape;132;p22"/>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0"/>
          <p:cNvSpPr txBox="1">
            <a:spLocks noGrp="1"/>
          </p:cNvSpPr>
          <p:nvPr>
            <p:ph type="body" idx="1"/>
          </p:nvPr>
        </p:nvSpPr>
        <p:spPr>
          <a:xfrm>
            <a:off x="334538" y="1742379"/>
            <a:ext cx="6021658" cy="1685401"/>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sz="1800" dirty="0">
                <a:latin typeface="Lato Light" panose="020F0502020204030203" pitchFamily="34" charset="0"/>
                <a:ea typeface="Lato Light" panose="020F0502020204030203" pitchFamily="34" charset="0"/>
                <a:cs typeface="Lato Light" panose="020F0502020204030203" pitchFamily="34" charset="0"/>
              </a:rPr>
              <a:t>Đ</a:t>
            </a:r>
            <a:r>
              <a:rPr lang="vi-VN" sz="1800" dirty="0">
                <a:effectLst/>
                <a:latin typeface="Lato Light" panose="020F0502020204030203" pitchFamily="34" charset="0"/>
                <a:ea typeface="Lato Light" panose="020F0502020204030203" pitchFamily="34" charset="0"/>
                <a:cs typeface="Lato Light" panose="020F0502020204030203" pitchFamily="34" charset="0"/>
              </a:rPr>
              <a:t>ã được ghi trong bản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Tuyên ngôn độc lập</a:t>
            </a:r>
            <a:r>
              <a:rPr lang="vi-VN" sz="1800" dirty="0">
                <a:effectLst/>
                <a:latin typeface="Lato Light" panose="020F0502020204030203" pitchFamily="34" charset="0"/>
                <a:ea typeface="Lato Light" panose="020F0502020204030203" pitchFamily="34" charset="0"/>
                <a:cs typeface="Lato Light" panose="020F0502020204030203" pitchFamily="34" charset="0"/>
              </a:rPr>
              <a:t> của cách mạng Mỹ năm 1776, </a:t>
            </a:r>
            <a:r>
              <a:rPr lang="vi-VN" sz="1800" i="1" dirty="0">
                <a:effectLst/>
                <a:latin typeface="Lato Light" panose="020F0502020204030203" pitchFamily="34" charset="0"/>
                <a:ea typeface="Lato Light" panose="020F0502020204030203" pitchFamily="34" charset="0"/>
                <a:cs typeface="Lato Light" panose="020F0502020204030203" pitchFamily="34" charset="0"/>
              </a:rPr>
              <a:t>Tuyên ngôn Nhân quyền và Dân quyền của Cách mạng Pháp</a:t>
            </a:r>
            <a:r>
              <a:rPr lang="vi-VN" sz="1800" dirty="0">
                <a:effectLst/>
                <a:latin typeface="Lato Light" panose="020F0502020204030203" pitchFamily="34" charset="0"/>
                <a:ea typeface="Lato Light" panose="020F0502020204030203" pitchFamily="34" charset="0"/>
                <a:cs typeface="Lato Light" panose="020F0502020204030203" pitchFamily="34" charset="0"/>
              </a:rPr>
              <a:t> năm 1791, Hồ Chí Minh tiếp tục khẳng định những giá trị thiêng liêng, bất biến về quyền dân tộc</a:t>
            </a:r>
            <a:r>
              <a:rPr lang="en-US" sz="1800" dirty="0">
                <a:effectLst/>
                <a:latin typeface="Lato Light" panose="020F0502020204030203" pitchFamily="34" charset="0"/>
                <a:ea typeface="Lato Light" panose="020F0502020204030203" pitchFamily="34" charset="0"/>
                <a:cs typeface="Lato Light" panose="020F0502020204030203" pitchFamily="34" charset="0"/>
              </a:rPr>
              <a:t>.</a:t>
            </a:r>
            <a:endParaRPr dirty="0">
              <a:latin typeface="Lato Light" panose="020F0502020204030203" pitchFamily="34" charset="0"/>
              <a:ea typeface="Lato Light" panose="020F0502020204030203" pitchFamily="34" charset="0"/>
              <a:cs typeface="Lato Light" panose="020F0502020204030203" pitchFamily="34" charset="0"/>
            </a:endParaRPr>
          </a:p>
        </p:txBody>
      </p:sp>
      <p:sp>
        <p:nvSpPr>
          <p:cNvPr id="113" name="Google Shape;113;p20"/>
          <p:cNvSpPr txBox="1">
            <a:spLocks noGrp="1"/>
          </p:cNvSpPr>
          <p:nvPr>
            <p:ph type="title"/>
          </p:nvPr>
        </p:nvSpPr>
        <p:spPr>
          <a:xfrm>
            <a:off x="334538" y="245326"/>
            <a:ext cx="6266985" cy="147039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b="1" dirty="0" err="1"/>
              <a:t>Căn</a:t>
            </a:r>
            <a:r>
              <a:rPr lang="en-US" sz="3600" b="1" dirty="0"/>
              <a:t> </a:t>
            </a:r>
            <a:r>
              <a:rPr lang="en-US" sz="3600" b="1" dirty="0" err="1"/>
              <a:t>cứ</a:t>
            </a:r>
            <a:r>
              <a:rPr lang="en-US" sz="3600" b="1" dirty="0"/>
              <a:t> </a:t>
            </a:r>
            <a:r>
              <a:rPr lang="en-US" sz="3600" b="1" dirty="0" err="1"/>
              <a:t>vào</a:t>
            </a:r>
            <a:r>
              <a:rPr lang="en-US" sz="3600" b="1" dirty="0"/>
              <a:t> </a:t>
            </a:r>
            <a:r>
              <a:rPr lang="en-US" sz="3600" b="1" dirty="0" err="1"/>
              <a:t>quyền</a:t>
            </a:r>
            <a:r>
              <a:rPr lang="en-US" sz="3600" b="1" dirty="0"/>
              <a:t> </a:t>
            </a:r>
            <a:r>
              <a:rPr lang="en-US" sz="3600" b="1" dirty="0" err="1"/>
              <a:t>tự</a:t>
            </a:r>
            <a:r>
              <a:rPr lang="en-US" sz="3600" b="1" dirty="0"/>
              <a:t> do, </a:t>
            </a:r>
            <a:r>
              <a:rPr lang="en-US" sz="3600" b="1" dirty="0" err="1"/>
              <a:t>bình</a:t>
            </a:r>
            <a:r>
              <a:rPr lang="en-US" sz="3600" b="1" dirty="0"/>
              <a:t> </a:t>
            </a:r>
            <a:r>
              <a:rPr lang="en-US" sz="3600" b="1" dirty="0" err="1"/>
              <a:t>đẳng</a:t>
            </a:r>
            <a:r>
              <a:rPr lang="en-US" sz="3600" b="1" dirty="0"/>
              <a:t> </a:t>
            </a:r>
            <a:r>
              <a:rPr lang="en-US" sz="3600" b="1" dirty="0" err="1"/>
              <a:t>và</a:t>
            </a:r>
            <a:r>
              <a:rPr lang="en-US" sz="3600" b="1" dirty="0"/>
              <a:t> </a:t>
            </a:r>
            <a:r>
              <a:rPr lang="en-US" sz="3600" b="1" dirty="0" err="1"/>
              <a:t>quyền</a:t>
            </a:r>
            <a:r>
              <a:rPr lang="en-US" sz="3600" b="1" dirty="0"/>
              <a:t> con </a:t>
            </a:r>
            <a:r>
              <a:rPr lang="en-US" sz="3600" b="1" dirty="0" err="1"/>
              <a:t>người</a:t>
            </a:r>
            <a:endParaRPr lang="en-US" sz="3600" b="1" dirty="0"/>
          </a:p>
        </p:txBody>
      </p:sp>
      <p:sp>
        <p:nvSpPr>
          <p:cNvPr id="115" name="Google Shape;115;p20"/>
          <p:cNvSpPr txBox="1">
            <a:spLocks noGrp="1"/>
          </p:cNvSpPr>
          <p:nvPr>
            <p:ph type="sldNum" idx="12"/>
          </p:nvPr>
        </p:nvSpPr>
        <p:spPr>
          <a:xfrm>
            <a:off x="8480584" y="46736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9" name="TextBox 8">
            <a:extLst>
              <a:ext uri="{FF2B5EF4-FFF2-40B4-BE49-F238E27FC236}">
                <a16:creationId xmlns:a16="http://schemas.microsoft.com/office/drawing/2014/main" id="{606DDD4D-BAC2-4E8E-A5BE-E110F027E157}"/>
              </a:ext>
            </a:extLst>
          </p:cNvPr>
          <p:cNvSpPr txBox="1"/>
          <p:nvPr/>
        </p:nvSpPr>
        <p:spPr>
          <a:xfrm>
            <a:off x="211874" y="3454438"/>
            <a:ext cx="6266985" cy="923330"/>
          </a:xfrm>
          <a:prstGeom prst="rect">
            <a:avLst/>
          </a:prstGeom>
          <a:noFill/>
        </p:spPr>
        <p:txBody>
          <a:bodyPr wrap="square">
            <a:spAutoFit/>
          </a:bodyPr>
          <a:lstStyle/>
          <a:p>
            <a:pPr algn="ctr"/>
            <a:r>
              <a:rPr lang="vi-VN" sz="1800" i="1" dirty="0">
                <a:solidFill>
                  <a:srgbClr val="FF0000"/>
                </a:solidFill>
                <a:effectLst/>
                <a:latin typeface="Lato Light" panose="020F0502020204030203" pitchFamily="34" charset="0"/>
                <a:ea typeface="Lato Light" panose="020F0502020204030203" pitchFamily="34" charset="0"/>
                <a:cs typeface="Lato Light" panose="020F0502020204030203" pitchFamily="34" charset="0"/>
              </a:rPr>
              <a:t>“Tất cả các dân tộc trên thế giới đều sinh ra bình đẳng, dân tộc nào cũng có quyền sống, quyền sung sướng và quyền tự do... Đó là những lẽ phải không ai chối cãi được”</a:t>
            </a:r>
            <a:endParaRPr lang="en-US" sz="1800" i="1" dirty="0">
              <a:solidFill>
                <a:srgbClr val="FF0000"/>
              </a:solidFill>
              <a:latin typeface="Lato Light" panose="020F0502020204030203" pitchFamily="34" charset="0"/>
              <a:ea typeface="Lato Light" panose="020F0502020204030203" pitchFamily="34" charset="0"/>
              <a:cs typeface="Lato Light" panose="020F0502020204030203"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74000" t="7000" r="-2000" b="2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B0009-92BE-4E82-B1C3-61E9831A5F99}"/>
              </a:ext>
            </a:extLst>
          </p:cNvPr>
          <p:cNvSpPr>
            <a:spLocks noGrp="1"/>
          </p:cNvSpPr>
          <p:nvPr>
            <p:ph type="ctrTitle"/>
          </p:nvPr>
        </p:nvSpPr>
        <p:spPr>
          <a:xfrm>
            <a:off x="657300" y="911404"/>
            <a:ext cx="3914700" cy="1159800"/>
          </a:xfrm>
        </p:spPr>
        <p:txBody>
          <a:bodyPr/>
          <a:lstStyle/>
          <a:p>
            <a:r>
              <a:rPr lang="en-US" dirty="0" err="1"/>
              <a:t>Trong</a:t>
            </a:r>
            <a:r>
              <a:rPr lang="en-US" dirty="0"/>
              <a:t> </a:t>
            </a:r>
            <a:r>
              <a:rPr lang="en-US" dirty="0" err="1"/>
              <a:t>chánh</a:t>
            </a:r>
            <a:r>
              <a:rPr lang="en-US" dirty="0"/>
              <a:t> </a:t>
            </a:r>
            <a:r>
              <a:rPr lang="en-US" dirty="0" err="1"/>
              <a:t>cương</a:t>
            </a:r>
            <a:r>
              <a:rPr lang="en-US" dirty="0"/>
              <a:t> </a:t>
            </a:r>
            <a:r>
              <a:rPr lang="en-US" dirty="0" err="1"/>
              <a:t>vắn</a:t>
            </a:r>
            <a:r>
              <a:rPr lang="en-US" dirty="0"/>
              <a:t> </a:t>
            </a:r>
            <a:r>
              <a:rPr lang="en-US" dirty="0" err="1"/>
              <a:t>tắt</a:t>
            </a:r>
            <a:r>
              <a:rPr lang="en-US" dirty="0"/>
              <a:t> </a:t>
            </a:r>
            <a:r>
              <a:rPr lang="en-US" dirty="0" err="1"/>
              <a:t>của</a:t>
            </a:r>
            <a:r>
              <a:rPr lang="en-US" dirty="0"/>
              <a:t> </a:t>
            </a:r>
            <a:r>
              <a:rPr lang="en-US" dirty="0" err="1"/>
              <a:t>Đảng</a:t>
            </a:r>
            <a:endParaRPr lang="en-US" dirty="0"/>
          </a:p>
        </p:txBody>
      </p:sp>
      <p:sp>
        <p:nvSpPr>
          <p:cNvPr id="3" name="Subtitle 2">
            <a:extLst>
              <a:ext uri="{FF2B5EF4-FFF2-40B4-BE49-F238E27FC236}">
                <a16:creationId xmlns:a16="http://schemas.microsoft.com/office/drawing/2014/main" id="{7B678AFD-7905-4003-89DC-186CEDD78346}"/>
              </a:ext>
            </a:extLst>
          </p:cNvPr>
          <p:cNvSpPr>
            <a:spLocks noGrp="1"/>
          </p:cNvSpPr>
          <p:nvPr>
            <p:ph type="subTitle" idx="1"/>
          </p:nvPr>
        </p:nvSpPr>
        <p:spPr>
          <a:xfrm>
            <a:off x="380999" y="2287496"/>
            <a:ext cx="5098473" cy="2727849"/>
          </a:xfrm>
        </p:spPr>
        <p:txBody>
          <a:bodyPr/>
          <a:lstStyle/>
          <a:p>
            <a:pPr marL="0" marR="0" indent="457200" algn="just">
              <a:lnSpc>
                <a:spcPct val="107000"/>
              </a:lnSpc>
              <a:spcBef>
                <a:spcPts val="300"/>
              </a:spcBef>
              <a:spcAft>
                <a:spcPts val="300"/>
              </a:spcAft>
            </a:pPr>
            <a:r>
              <a:rPr lang="vi-VN" sz="1800" dirty="0">
                <a:effectLst/>
                <a:latin typeface="Lato Light" panose="020F0502020204030203" pitchFamily="34" charset="0"/>
                <a:ea typeface="Lato Light" panose="020F0502020204030203" pitchFamily="34" charset="0"/>
                <a:cs typeface="Lato Light" panose="020F0502020204030203" pitchFamily="34" charset="0"/>
              </a:rPr>
              <a:t>Hồ Chí Minh cũng đã xác định mục tiêu chính trị của Đảng là:</a:t>
            </a:r>
            <a:endParaRPr lang="en-US" sz="1800" dirty="0">
              <a:effectLst/>
              <a:latin typeface="Lato Light" panose="020F0502020204030203" pitchFamily="34" charset="0"/>
              <a:ea typeface="Lato Light" panose="020F0502020204030203" pitchFamily="34" charset="0"/>
              <a:cs typeface="Lato Light" panose="020F0502020204030203" pitchFamily="34" charset="0"/>
            </a:endParaRPr>
          </a:p>
          <a:p>
            <a:pPr marL="0" marR="0" indent="457200" algn="just">
              <a:lnSpc>
                <a:spcPct val="107000"/>
              </a:lnSpc>
              <a:spcBef>
                <a:spcPts val="300"/>
              </a:spcBef>
              <a:spcAft>
                <a:spcPts val="300"/>
              </a:spcAft>
            </a:pPr>
            <a:r>
              <a:rPr lang="vi-VN" sz="1800" dirty="0">
                <a:effectLst/>
                <a:latin typeface="Lato Light" panose="020F0502020204030203" pitchFamily="34" charset="0"/>
                <a:ea typeface="Lato Light" panose="020F0502020204030203" pitchFamily="34" charset="0"/>
                <a:cs typeface="Lato Light" panose="020F0502020204030203" pitchFamily="34" charset="0"/>
              </a:rPr>
              <a:t>“a) Đánh đổ đế quốc chủ nghĩa Pháp và bọn phong kiến, </a:t>
            </a:r>
            <a:endParaRPr lang="en-US" sz="1800" dirty="0">
              <a:effectLst/>
              <a:latin typeface="Lato Light" panose="020F0502020204030203" pitchFamily="34" charset="0"/>
              <a:ea typeface="Lato Light" panose="020F0502020204030203" pitchFamily="34" charset="0"/>
              <a:cs typeface="Lato Light" panose="020F0502020204030203" pitchFamily="34" charset="0"/>
            </a:endParaRPr>
          </a:p>
          <a:p>
            <a:pPr marL="0" marR="0" indent="457200" algn="just">
              <a:lnSpc>
                <a:spcPct val="107000"/>
              </a:lnSpc>
              <a:spcBef>
                <a:spcPts val="300"/>
              </a:spcBef>
              <a:spcAft>
                <a:spcPts val="300"/>
              </a:spcAft>
            </a:pPr>
            <a:r>
              <a:rPr lang="vi-VN" sz="1800" dirty="0">
                <a:effectLst/>
                <a:latin typeface="Lato Light" panose="020F0502020204030203" pitchFamily="34" charset="0"/>
                <a:ea typeface="Lato Light" panose="020F0502020204030203" pitchFamily="34" charset="0"/>
                <a:cs typeface="Lato Light" panose="020F0502020204030203" pitchFamily="34" charset="0"/>
              </a:rPr>
              <a:t>b) Làm cho nước Nam được hoàn toàn độc lập”.</a:t>
            </a:r>
            <a:endParaRPr lang="en-US" sz="1800" dirty="0">
              <a:effectLst/>
              <a:latin typeface="Lato Light" panose="020F0502020204030203" pitchFamily="34" charset="0"/>
              <a:ea typeface="Lato Light" panose="020F0502020204030203" pitchFamily="34" charset="0"/>
              <a:cs typeface="Lato Light" panose="020F0502020204030203" pitchFamily="34" charset="0"/>
            </a:endParaRPr>
          </a:p>
        </p:txBody>
      </p:sp>
    </p:spTree>
    <p:extLst>
      <p:ext uri="{BB962C8B-B14F-4D97-AF65-F5344CB8AC3E}">
        <p14:creationId xmlns:p14="http://schemas.microsoft.com/office/powerpoint/2010/main" val="2183663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7000" b="-7000"/>
          </a:stretch>
        </a:blipFill>
        <a:effectLst/>
      </p:bgPr>
    </p:bg>
    <p:spTree>
      <p:nvGrpSpPr>
        <p:cNvPr id="1" name="Shape 87"/>
        <p:cNvGrpSpPr/>
        <p:nvPr/>
      </p:nvGrpSpPr>
      <p:grpSpPr>
        <a:xfrm>
          <a:off x="0" y="0"/>
          <a:ext cx="0" cy="0"/>
          <a:chOff x="0" y="0"/>
          <a:chExt cx="0" cy="0"/>
        </a:xfrm>
      </p:grpSpPr>
      <p:sp>
        <p:nvSpPr>
          <p:cNvPr id="89" name="Google Shape;89;p17"/>
          <p:cNvSpPr txBox="1">
            <a:spLocks noGrp="1"/>
          </p:cNvSpPr>
          <p:nvPr>
            <p:ph type="sldNum" idx="12"/>
          </p:nvPr>
        </p:nvSpPr>
        <p:spPr>
          <a:xfrm>
            <a:off x="4297650" y="4673651"/>
            <a:ext cx="548700" cy="39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8</a:t>
            </a:fld>
            <a:endParaRPr/>
          </a:p>
        </p:txBody>
      </p:sp>
      <p:sp>
        <p:nvSpPr>
          <p:cNvPr id="8" name="TextBox 7">
            <a:extLst>
              <a:ext uri="{FF2B5EF4-FFF2-40B4-BE49-F238E27FC236}">
                <a16:creationId xmlns:a16="http://schemas.microsoft.com/office/drawing/2014/main" id="{9A1DF48A-D356-454A-97E2-E916435E6BA0}"/>
              </a:ext>
            </a:extLst>
          </p:cNvPr>
          <p:cNvSpPr txBox="1"/>
          <p:nvPr/>
        </p:nvSpPr>
        <p:spPr>
          <a:xfrm>
            <a:off x="3294743" y="1486479"/>
            <a:ext cx="3847276" cy="1815882"/>
          </a:xfrm>
          <a:prstGeom prst="rect">
            <a:avLst/>
          </a:prstGeom>
          <a:noFill/>
          <a:ln>
            <a:noFill/>
          </a:ln>
        </p:spPr>
        <p:txBody>
          <a:bodyPr wrap="square">
            <a:spAutoFit/>
          </a:bodyPr>
          <a:lstStyle/>
          <a:p>
            <a:pPr algn="ctr"/>
            <a:r>
              <a:rPr lang="vi-VN" sz="1600" b="1" dirty="0">
                <a:solidFill>
                  <a:schemeClr val="bg1"/>
                </a:solidFill>
                <a:effectLst/>
                <a:latin typeface="Leelawadee UI" panose="020B0502040204020203" pitchFamily="34" charset="-34"/>
                <a:ea typeface="Lato Light" panose="020F0502020204030203" pitchFamily="34" charset="0"/>
                <a:cs typeface="Leelawadee UI" panose="020B0502040204020203" pitchFamily="34" charset="-34"/>
              </a:rPr>
              <a:t>“Nước Việt Nam có quyền hưởng tự do và độc lập, và sự thực đã thành một nước tự do và độc lập. Toàn thể dân Việt Nam quyết đem tất cả tinh thần và lực lượng, tính mạng và của cải để giữ vững quyền tự do và độc lập ấy”</a:t>
            </a:r>
            <a:r>
              <a:rPr lang="en-US" sz="1600" b="1" dirty="0">
                <a:solidFill>
                  <a:schemeClr val="bg1"/>
                </a:solidFill>
                <a:effectLst/>
                <a:latin typeface="Leelawadee UI" panose="020B0502040204020203" pitchFamily="34" charset="-34"/>
                <a:ea typeface="Lato Light" panose="020F0502020204030203" pitchFamily="34" charset="0"/>
                <a:cs typeface="Leelawadee UI" panose="020B0502040204020203" pitchFamily="34" charset="-34"/>
              </a:rPr>
              <a:t> - </a:t>
            </a:r>
            <a:r>
              <a:rPr lang="vi-VN" sz="1600" b="1" i="0" dirty="0">
                <a:solidFill>
                  <a:schemeClr val="bg1"/>
                </a:solidFill>
                <a:effectLst/>
                <a:latin typeface="Leelawadee UI" panose="020B0502040204020203" pitchFamily="34" charset="-34"/>
                <a:ea typeface="Lato Light" panose="020F0502020204030203" pitchFamily="34" charset="0"/>
                <a:cs typeface="Leelawadee UI" panose="020B0502040204020203" pitchFamily="34" charset="-34"/>
              </a:rPr>
              <a:t>Hồ Chí Minh</a:t>
            </a:r>
            <a:endParaRPr lang="en-US" sz="1600" b="1" dirty="0">
              <a:solidFill>
                <a:schemeClr val="bg1"/>
              </a:solidFill>
              <a:latin typeface="Leelawadee UI" panose="020B0502040204020203" pitchFamily="34" charset="-34"/>
              <a:cs typeface="Leelawadee UI" panose="020B0502040204020203" pitchFamily="34" charset="-3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B0009-92BE-4E82-B1C3-61E9831A5F99}"/>
              </a:ext>
            </a:extLst>
          </p:cNvPr>
          <p:cNvSpPr>
            <a:spLocks noGrp="1"/>
          </p:cNvSpPr>
          <p:nvPr>
            <p:ph type="ctrTitle"/>
          </p:nvPr>
        </p:nvSpPr>
        <p:spPr>
          <a:xfrm>
            <a:off x="671155" y="745149"/>
            <a:ext cx="5230882" cy="1159800"/>
          </a:xfrm>
        </p:spPr>
        <p:txBody>
          <a:bodyPr/>
          <a:lstStyle/>
          <a:p>
            <a:pPr algn="ctr"/>
            <a:r>
              <a:rPr lang="en-US" altLang="en-US" sz="4800" dirty="0" err="1"/>
              <a:t>Không</a:t>
            </a:r>
            <a:r>
              <a:rPr lang="en-US" altLang="en-US" sz="4800" dirty="0"/>
              <a:t> có </a:t>
            </a:r>
            <a:r>
              <a:rPr lang="en-US" altLang="en-US" sz="4800" dirty="0" err="1"/>
              <a:t>gì</a:t>
            </a:r>
            <a:r>
              <a:rPr lang="en-US" altLang="en-US" sz="4800" dirty="0"/>
              <a:t> </a:t>
            </a:r>
            <a:r>
              <a:rPr lang="en-US" altLang="en-US" sz="4800" dirty="0" err="1"/>
              <a:t>quý</a:t>
            </a:r>
            <a:r>
              <a:rPr lang="en-US" altLang="en-US" sz="4800" dirty="0"/>
              <a:t> </a:t>
            </a:r>
            <a:r>
              <a:rPr lang="en-US" altLang="en-US" sz="4800" dirty="0" err="1"/>
              <a:t>hơn</a:t>
            </a:r>
            <a:r>
              <a:rPr lang="en-US" altLang="en-US" sz="4800" dirty="0"/>
              <a:t> </a:t>
            </a:r>
            <a:r>
              <a:rPr lang="en-US" altLang="en-US" sz="4800" dirty="0" err="1"/>
              <a:t>độc</a:t>
            </a:r>
            <a:r>
              <a:rPr lang="en-US" altLang="en-US" sz="4800" dirty="0"/>
              <a:t> </a:t>
            </a:r>
            <a:r>
              <a:rPr lang="en-US" altLang="en-US" sz="4800" dirty="0" err="1"/>
              <a:t>lập</a:t>
            </a:r>
            <a:r>
              <a:rPr lang="en-US" altLang="en-US" sz="4800" dirty="0"/>
              <a:t>, </a:t>
            </a:r>
            <a:r>
              <a:rPr lang="en-US" altLang="en-US" sz="4800" dirty="0" err="1"/>
              <a:t>tự</a:t>
            </a:r>
            <a:r>
              <a:rPr lang="en-US" altLang="en-US" sz="4800" dirty="0"/>
              <a:t> do</a:t>
            </a:r>
          </a:p>
        </p:txBody>
      </p:sp>
      <p:sp>
        <p:nvSpPr>
          <p:cNvPr id="3" name="Subtitle 2">
            <a:extLst>
              <a:ext uri="{FF2B5EF4-FFF2-40B4-BE49-F238E27FC236}">
                <a16:creationId xmlns:a16="http://schemas.microsoft.com/office/drawing/2014/main" id="{7B678AFD-7905-4003-89DC-186CEDD78346}"/>
              </a:ext>
            </a:extLst>
          </p:cNvPr>
          <p:cNvSpPr>
            <a:spLocks noGrp="1"/>
          </p:cNvSpPr>
          <p:nvPr>
            <p:ph type="subTitle" idx="1"/>
          </p:nvPr>
        </p:nvSpPr>
        <p:spPr>
          <a:xfrm>
            <a:off x="380999" y="2287496"/>
            <a:ext cx="5098473" cy="2409195"/>
          </a:xfrm>
        </p:spPr>
        <p:txBody>
          <a:bodyPr/>
          <a:lstStyle/>
          <a:p>
            <a:pPr algn="just">
              <a:spcBef>
                <a:spcPct val="50000"/>
              </a:spcBef>
              <a:buFont typeface="Wingdings" panose="05000000000000000000" pitchFamily="2" charset="2"/>
              <a:buChar char="§"/>
            </a:pPr>
            <a:r>
              <a:rPr lang="en-US" altLang="en-US" sz="1800" dirty="0"/>
              <a:t>Là </a:t>
            </a:r>
            <a:r>
              <a:rPr lang="en-US" altLang="en-US" sz="1800" dirty="0" err="1"/>
              <a:t>tư</a:t>
            </a:r>
            <a:r>
              <a:rPr lang="en-US" altLang="en-US" sz="1800" dirty="0"/>
              <a:t> </a:t>
            </a:r>
            <a:r>
              <a:rPr lang="en-US" altLang="en-US" sz="1800" dirty="0" err="1"/>
              <a:t>tưởng</a:t>
            </a:r>
            <a:r>
              <a:rPr lang="en-US" altLang="en-US" sz="1800" dirty="0"/>
              <a:t>, là </a:t>
            </a:r>
            <a:r>
              <a:rPr lang="en-US" altLang="en-US" sz="1800" dirty="0" err="1"/>
              <a:t>lẽ</a:t>
            </a:r>
            <a:r>
              <a:rPr lang="en-US" altLang="en-US" sz="1800" dirty="0"/>
              <a:t> </a:t>
            </a:r>
            <a:r>
              <a:rPr lang="en-US" altLang="en-US" sz="1800" dirty="0" err="1"/>
              <a:t>sống</a:t>
            </a:r>
            <a:r>
              <a:rPr lang="en-US" altLang="en-US" sz="1800" dirty="0"/>
              <a:t>, là </a:t>
            </a:r>
            <a:r>
              <a:rPr lang="en-US" altLang="en-US" sz="1800" dirty="0" err="1"/>
              <a:t>học</a:t>
            </a:r>
            <a:r>
              <a:rPr lang="en-US" altLang="en-US" sz="1800" dirty="0"/>
              <a:t> </a:t>
            </a:r>
            <a:r>
              <a:rPr lang="en-US" altLang="en-US" sz="1800" dirty="0" err="1"/>
              <a:t>thuyết</a:t>
            </a:r>
            <a:r>
              <a:rPr lang="en-US" altLang="en-US" sz="1800" dirty="0"/>
              <a:t> </a:t>
            </a:r>
            <a:r>
              <a:rPr lang="en-US" altLang="en-US" sz="1800" dirty="0" err="1"/>
              <a:t>của</a:t>
            </a:r>
            <a:r>
              <a:rPr lang="en-US" altLang="en-US" sz="1800" dirty="0"/>
              <a:t> </a:t>
            </a:r>
            <a:r>
              <a:rPr lang="en-US" altLang="en-US" sz="1800" dirty="0" err="1"/>
              <a:t>Hồ</a:t>
            </a:r>
            <a:r>
              <a:rPr lang="en-US" altLang="en-US" sz="1800" dirty="0"/>
              <a:t> </a:t>
            </a:r>
            <a:r>
              <a:rPr lang="en-US" altLang="en-US" sz="1800" dirty="0" err="1"/>
              <a:t>Chí</a:t>
            </a:r>
            <a:r>
              <a:rPr lang="en-US" altLang="en-US" sz="1800" dirty="0"/>
              <a:t> Minh</a:t>
            </a:r>
          </a:p>
          <a:p>
            <a:pPr algn="just">
              <a:spcBef>
                <a:spcPct val="50000"/>
              </a:spcBef>
              <a:buFont typeface="Wingdings" panose="05000000000000000000" pitchFamily="2" charset="2"/>
              <a:buChar char="§"/>
            </a:pPr>
            <a:r>
              <a:rPr lang="en-US" altLang="en-US" sz="1800" dirty="0" err="1"/>
              <a:t>Đó</a:t>
            </a:r>
            <a:r>
              <a:rPr lang="en-US" altLang="en-US" sz="1800" dirty="0"/>
              <a:t> là </a:t>
            </a:r>
            <a:r>
              <a:rPr lang="en-US" altLang="en-US" sz="1800" dirty="0" err="1"/>
              <a:t>lý</a:t>
            </a:r>
            <a:r>
              <a:rPr lang="en-US" altLang="en-US" sz="1800" dirty="0"/>
              <a:t> do </a:t>
            </a:r>
            <a:r>
              <a:rPr lang="en-US" altLang="en-US" sz="1800" dirty="0" err="1"/>
              <a:t>chiến</a:t>
            </a:r>
            <a:r>
              <a:rPr lang="en-US" altLang="en-US" sz="1800" dirty="0"/>
              <a:t> </a:t>
            </a:r>
            <a:r>
              <a:rPr lang="en-US" altLang="en-US" sz="1800" dirty="0" err="1"/>
              <a:t>đấu</a:t>
            </a:r>
            <a:r>
              <a:rPr lang="en-US" altLang="en-US" sz="1800" dirty="0"/>
              <a:t>, là </a:t>
            </a:r>
            <a:r>
              <a:rPr lang="en-US" altLang="en-US" sz="1800" dirty="0" err="1"/>
              <a:t>nguồn</a:t>
            </a:r>
            <a:r>
              <a:rPr lang="en-US" altLang="en-US" sz="1800" dirty="0"/>
              <a:t> </a:t>
            </a:r>
            <a:r>
              <a:rPr lang="en-US" altLang="en-US" sz="1800" dirty="0" err="1"/>
              <a:t>sức</a:t>
            </a:r>
            <a:r>
              <a:rPr lang="en-US" altLang="en-US" sz="1800" dirty="0"/>
              <a:t> </a:t>
            </a:r>
            <a:r>
              <a:rPr lang="en-US" altLang="en-US" sz="1800" dirty="0" err="1"/>
              <a:t>mạnh</a:t>
            </a:r>
            <a:r>
              <a:rPr lang="en-US" altLang="en-US" sz="1800" dirty="0"/>
              <a:t> </a:t>
            </a:r>
            <a:r>
              <a:rPr lang="en-US" altLang="en-US" sz="1800" dirty="0" err="1"/>
              <a:t>làm</a:t>
            </a:r>
            <a:r>
              <a:rPr lang="en-US" altLang="en-US" sz="1800" dirty="0"/>
              <a:t> </a:t>
            </a:r>
            <a:r>
              <a:rPr lang="en-US" altLang="en-US" sz="1800" dirty="0" err="1"/>
              <a:t>nên</a:t>
            </a:r>
            <a:r>
              <a:rPr lang="en-US" altLang="en-US" sz="1800" dirty="0"/>
              <a:t> </a:t>
            </a:r>
            <a:r>
              <a:rPr lang="en-US" altLang="en-US" sz="1800" dirty="0" err="1"/>
              <a:t>chiến</a:t>
            </a:r>
            <a:r>
              <a:rPr lang="en-US" altLang="en-US" sz="1800" dirty="0"/>
              <a:t> </a:t>
            </a:r>
            <a:r>
              <a:rPr lang="en-US" altLang="en-US" sz="1800" dirty="0" err="1"/>
              <a:t>thắng</a:t>
            </a:r>
            <a:r>
              <a:rPr lang="en-US" altLang="en-US" sz="1800" dirty="0"/>
              <a:t> </a:t>
            </a:r>
            <a:r>
              <a:rPr lang="en-US" altLang="en-US" sz="1800" dirty="0" err="1"/>
              <a:t>của</a:t>
            </a:r>
            <a:r>
              <a:rPr lang="en-US" altLang="en-US" sz="1800" dirty="0"/>
              <a:t> </a:t>
            </a:r>
            <a:r>
              <a:rPr lang="en-US" altLang="en-US" sz="1800" dirty="0" err="1"/>
              <a:t>nhân</a:t>
            </a:r>
            <a:r>
              <a:rPr lang="en-US" altLang="en-US" sz="1800" dirty="0"/>
              <a:t> </a:t>
            </a:r>
            <a:r>
              <a:rPr lang="en-US" altLang="en-US" sz="1800" dirty="0" err="1"/>
              <a:t>dân</a:t>
            </a:r>
            <a:r>
              <a:rPr lang="en-US" altLang="en-US" sz="1800" dirty="0"/>
              <a:t> </a:t>
            </a:r>
            <a:r>
              <a:rPr lang="en-US" altLang="en-US" sz="1800" dirty="0" err="1"/>
              <a:t>Việt</a:t>
            </a:r>
            <a:r>
              <a:rPr lang="en-US" altLang="en-US" sz="1800" dirty="0"/>
              <a:t> Nam, </a:t>
            </a:r>
            <a:r>
              <a:rPr lang="en-US" altLang="en-US" sz="1800" dirty="0" err="1"/>
              <a:t>đồng</a:t>
            </a:r>
            <a:r>
              <a:rPr lang="en-US" altLang="en-US" sz="1800" dirty="0"/>
              <a:t> </a:t>
            </a:r>
            <a:r>
              <a:rPr lang="en-US" altLang="en-US" sz="1800" dirty="0" err="1"/>
              <a:t>thời</a:t>
            </a:r>
            <a:r>
              <a:rPr lang="en-US" altLang="en-US" sz="1800" dirty="0"/>
              <a:t> </a:t>
            </a:r>
            <a:r>
              <a:rPr lang="en-US" altLang="en-US" sz="1800" dirty="0" err="1"/>
              <a:t>cũng</a:t>
            </a:r>
            <a:r>
              <a:rPr lang="en-US" altLang="en-US" sz="1800" dirty="0"/>
              <a:t> là </a:t>
            </a:r>
            <a:r>
              <a:rPr lang="en-US" altLang="en-US" sz="1800" dirty="0" err="1"/>
              <a:t>nguồn</a:t>
            </a:r>
            <a:r>
              <a:rPr lang="en-US" altLang="en-US" sz="1800" dirty="0"/>
              <a:t> </a:t>
            </a:r>
            <a:r>
              <a:rPr lang="en-US" altLang="en-US" sz="1800" dirty="0" err="1"/>
              <a:t>động</a:t>
            </a:r>
            <a:r>
              <a:rPr lang="en-US" altLang="en-US" sz="1800" dirty="0"/>
              <a:t> </a:t>
            </a:r>
            <a:r>
              <a:rPr lang="en-US" altLang="en-US" sz="1800" dirty="0" err="1"/>
              <a:t>viên</a:t>
            </a:r>
            <a:r>
              <a:rPr lang="en-US" altLang="en-US" sz="1800" dirty="0"/>
              <a:t> </a:t>
            </a:r>
            <a:r>
              <a:rPr lang="en-US" altLang="en-US" sz="1800" dirty="0" err="1"/>
              <a:t>đối</a:t>
            </a:r>
            <a:r>
              <a:rPr lang="en-US" altLang="en-US" sz="1800" dirty="0"/>
              <a:t> </a:t>
            </a:r>
            <a:r>
              <a:rPr lang="en-US" altLang="en-US" sz="1800" dirty="0" err="1"/>
              <a:t>với</a:t>
            </a:r>
            <a:r>
              <a:rPr lang="en-US" altLang="en-US" sz="1800" dirty="0"/>
              <a:t> </a:t>
            </a:r>
            <a:r>
              <a:rPr lang="en-US" altLang="en-US" sz="1800" dirty="0" err="1"/>
              <a:t>các</a:t>
            </a:r>
            <a:r>
              <a:rPr lang="en-US" altLang="en-US" sz="1800" dirty="0"/>
              <a:t> </a:t>
            </a:r>
            <a:r>
              <a:rPr lang="en-US" altLang="en-US" sz="1800" dirty="0" err="1"/>
              <a:t>dân</a:t>
            </a:r>
            <a:r>
              <a:rPr lang="en-US" altLang="en-US" sz="1800" dirty="0"/>
              <a:t> </a:t>
            </a:r>
            <a:r>
              <a:rPr lang="en-US" altLang="en-US" sz="1800" dirty="0" err="1"/>
              <a:t>tộc</a:t>
            </a:r>
            <a:r>
              <a:rPr lang="en-US" altLang="en-US" sz="1800" dirty="0"/>
              <a:t> </a:t>
            </a:r>
            <a:r>
              <a:rPr lang="en-US" altLang="en-US" sz="1800" dirty="0" err="1"/>
              <a:t>bị</a:t>
            </a:r>
            <a:r>
              <a:rPr lang="en-US" altLang="en-US" sz="1800" dirty="0"/>
              <a:t> </a:t>
            </a:r>
            <a:r>
              <a:rPr lang="en-US" altLang="en-US" sz="1800" dirty="0" err="1"/>
              <a:t>áp</a:t>
            </a:r>
            <a:r>
              <a:rPr lang="en-US" altLang="en-US" sz="1800" dirty="0"/>
              <a:t> </a:t>
            </a:r>
            <a:r>
              <a:rPr lang="en-US" altLang="en-US" sz="1800" dirty="0" err="1"/>
              <a:t>bức</a:t>
            </a:r>
            <a:r>
              <a:rPr lang="en-US" altLang="en-US" sz="1800" dirty="0"/>
              <a:t> </a:t>
            </a:r>
            <a:r>
              <a:rPr lang="en-US" altLang="en-US" sz="1800" dirty="0" err="1"/>
              <a:t>trên</a:t>
            </a:r>
            <a:r>
              <a:rPr lang="en-US" altLang="en-US" sz="1800" dirty="0"/>
              <a:t> </a:t>
            </a:r>
            <a:r>
              <a:rPr lang="en-US" altLang="en-US" sz="1800" dirty="0" err="1"/>
              <a:t>thế</a:t>
            </a:r>
            <a:r>
              <a:rPr lang="en-US" altLang="en-US" sz="1800" dirty="0"/>
              <a:t> </a:t>
            </a:r>
            <a:r>
              <a:rPr lang="en-US" altLang="en-US" sz="1800" dirty="0" err="1"/>
              <a:t>giới</a:t>
            </a:r>
            <a:r>
              <a:rPr lang="en-US" altLang="en-US" sz="1800" dirty="0"/>
              <a:t>  </a:t>
            </a:r>
          </a:p>
        </p:txBody>
      </p:sp>
    </p:spTree>
    <p:extLst>
      <p:ext uri="{BB962C8B-B14F-4D97-AF65-F5344CB8AC3E}">
        <p14:creationId xmlns:p14="http://schemas.microsoft.com/office/powerpoint/2010/main" val="3227337941"/>
      </p:ext>
    </p:extLst>
  </p:cSld>
  <p:clrMapOvr>
    <a:masterClrMapping/>
  </p:clrMapOvr>
</p:sld>
</file>

<file path=ppt/theme/theme1.xml><?xml version="1.0" encoding="utf-8"?>
<a:theme xmlns:a="http://schemas.openxmlformats.org/drawingml/2006/main" name="Eglamour template">
  <a:themeElements>
    <a:clrScheme name="Custom 347">
      <a:dk1>
        <a:srgbClr val="434343"/>
      </a:dk1>
      <a:lt1>
        <a:srgbClr val="FFFFFF"/>
      </a:lt1>
      <a:dk2>
        <a:srgbClr val="666666"/>
      </a:dk2>
      <a:lt2>
        <a:srgbClr val="E7EAEC"/>
      </a:lt2>
      <a:accent1>
        <a:srgbClr val="6ED87E"/>
      </a:accent1>
      <a:accent2>
        <a:srgbClr val="18C7B2"/>
      </a:accent2>
      <a:accent3>
        <a:srgbClr val="33ADEB"/>
      </a:accent3>
      <a:accent4>
        <a:srgbClr val="DF77D2"/>
      </a:accent4>
      <a:accent5>
        <a:srgbClr val="A143B3"/>
      </a:accent5>
      <a:accent6>
        <a:srgbClr val="FFB300"/>
      </a:accent6>
      <a:hlink>
        <a:srgbClr val="4A86E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2197</TotalTime>
  <Words>3099</Words>
  <Application>Microsoft Office PowerPoint</Application>
  <PresentationFormat>On-screen Show (16:9)</PresentationFormat>
  <Paragraphs>187</Paragraphs>
  <Slides>39</Slides>
  <Notes>23</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39</vt:i4>
      </vt:variant>
    </vt:vector>
  </HeadingPairs>
  <TitlesOfParts>
    <vt:vector size="50" baseType="lpstr">
      <vt:lpstr>Times New Roman</vt:lpstr>
      <vt:lpstr>Leelawadee UI</vt:lpstr>
      <vt:lpstr>Arial</vt:lpstr>
      <vt:lpstr>Symbol</vt:lpstr>
      <vt:lpstr>Amatic SC</vt:lpstr>
      <vt:lpstr>Muli</vt:lpstr>
      <vt:lpstr>Wingdings</vt:lpstr>
      <vt:lpstr>Calibri</vt:lpstr>
      <vt:lpstr>Lato Hairline</vt:lpstr>
      <vt:lpstr>Lato Light</vt:lpstr>
      <vt:lpstr>Eglamour template</vt:lpstr>
      <vt:lpstr>Chương 3 TƯ TƯỞNG HỒ CHÍ MINH VỀ ĐỘC LẬP DÂN TỘCVÀ CHỦ NGHĨA XÃ HỘI</vt:lpstr>
      <vt:lpstr>Instructions</vt:lpstr>
      <vt:lpstr>3.1. Tư tưởng Hồ Chí Minh về độc lập dân tộc</vt:lpstr>
      <vt:lpstr>a. Độc lập, tự do là quyền thiêng liêng, bất khả xâm phạm của tất cả các dân tộc</vt:lpstr>
      <vt:lpstr>Năm  1919</vt:lpstr>
      <vt:lpstr>Căn cứ vào quyền tự do, bình đẳng và quyền con người</vt:lpstr>
      <vt:lpstr>Trong chánh cương vắn tắt của Đảng</vt:lpstr>
      <vt:lpstr>PowerPoint Presentation</vt:lpstr>
      <vt:lpstr>Không có gì quý hơn độc lập, tự do</vt:lpstr>
      <vt:lpstr>b. Độc lập dân tộc phải gắn liền tự do, cơm no, áo ấm và hạnh phúc của nhân dân</vt:lpstr>
      <vt:lpstr>b. Độc lập dân tộc phải gắn liền tự do, cơm no, áo ấm và hạnh phúc của nhân dân</vt:lpstr>
      <vt:lpstr>b. Độc lập dân tộc phải gắn liền tự do, cơm no, áo ấm và hạnh phúc của nhân dân</vt:lpstr>
      <vt:lpstr>Theo Hồ Chí Minh</vt:lpstr>
      <vt:lpstr>PowerPoint Presentation</vt:lpstr>
      <vt:lpstr>3.1. Tư tưởng Hồ Chí Minh về độc lập dân tộc</vt:lpstr>
      <vt:lpstr>Cách mạng giải phóng dân tộc muốn thắng lợi phải đi theo con đường cách mạng vô sản</vt:lpstr>
      <vt:lpstr>Theo Hồ Chí Minh</vt:lpstr>
      <vt:lpstr>d. Cách mạng giải phóng dân tộc phải dựa trên lực lượng đại đoàn kết toàn dân tộc, lấy liên minh công - nông làm nền tảng</vt:lpstr>
      <vt:lpstr>d. Cách mạng giải phóng dân tộc cần chủ động, sáng tạo, có khả năng giành thắng lợi trước cách mạng vô sản ở chính quốc</vt:lpstr>
      <vt:lpstr>e. Cách mạng giải phóng dân tộc phải được tiến hành bằng phương pháp bạo lực cách mạng</vt:lpstr>
      <vt:lpstr>3.2. Tư tưởng Hồ Chí Minh về chủ nghĩa xã hội và xây dựng chủ nghĩa xã hội ở Việt Nam</vt:lpstr>
      <vt:lpstr>PowerPoint Presentation</vt:lpstr>
      <vt:lpstr>Người khẳng định mục đích của cách mạng Việt Nam là tiến đến chủ nghĩa xã hội rồi đến chủ nghĩa cộng sản vì Chủ nghĩa cộng sản có hai giai đoạn</vt:lpstr>
      <vt:lpstr>Chủ nghĩa xã hội là xã hội ở giai đoạn đầu của chủ nghĩa cộng sản. Mặc dù còn tồn đọng tàn dư của xã hội cũ nhưng chủ nghĩa xã hội không còn áp bức, bóc lột, xã hội do nhân dân lao động làm chủ, trong đó con người sống ấm no, tự do, hạnh phúc, quyền lợi của cá nhân và tập thể vừa thống nhất, vừa gắn bó chặt chẽ với nhau.</vt:lpstr>
      <vt:lpstr>PowerPoint Presentation</vt:lpstr>
      <vt:lpstr>PowerPoint Presentation</vt:lpstr>
      <vt:lpstr>c. Một số đặc trưng cơ bản của xã hội xã hội chủ nghĩa</vt:lpstr>
      <vt:lpstr>3.2. Tư tưởng Hồ Chí Minh về chủ nghĩa xã hội và xây dựng chủ nghĩa xã hội ở Việt Nam</vt:lpstr>
      <vt:lpstr>PowerPoint Presentation</vt:lpstr>
      <vt:lpstr>PowerPoint Presentation</vt:lpstr>
      <vt:lpstr>Mục tiêu chủ nghĩa xã hội ở Việt Nam</vt:lpstr>
      <vt:lpstr>PowerPoint Presentation</vt:lpstr>
      <vt:lpstr>PowerPoint Presentation</vt:lpstr>
      <vt:lpstr>PowerPoint Presentation</vt:lpstr>
      <vt:lpstr>PowerPoint Presentation</vt:lpstr>
      <vt:lpstr>PowerPoint Presentation</vt:lpstr>
      <vt:lpstr>PowerPoint Presentation</vt:lpstr>
      <vt:lpstr>Tài liệu tham khảo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Chương 3 TƯ TƯỞNG HỒ CHÍ MINH VỀ ĐỘC LẬP DÂN TỘCVÀ CHỦ NGHĨA XÃ HỘI</dc:title>
  <dc:creator>admin</dc:creator>
  <cp:lastModifiedBy>Thắng</cp:lastModifiedBy>
  <cp:revision>12</cp:revision>
  <dcterms:modified xsi:type="dcterms:W3CDTF">2023-01-11T08:04:37Z</dcterms:modified>
</cp:coreProperties>
</file>